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271"/>
  </p:notesMasterIdLst>
  <p:sldIdLst>
    <p:sldId id="284" r:id="rId5"/>
    <p:sldId id="286" r:id="rId6"/>
    <p:sldId id="372" r:id="rId7"/>
    <p:sldId id="373" r:id="rId8"/>
    <p:sldId id="371" r:id="rId9"/>
    <p:sldId id="374" r:id="rId10"/>
    <p:sldId id="375" r:id="rId11"/>
    <p:sldId id="386" r:id="rId12"/>
    <p:sldId id="387" r:id="rId13"/>
    <p:sldId id="376" r:id="rId14"/>
    <p:sldId id="377" r:id="rId15"/>
    <p:sldId id="378" r:id="rId16"/>
    <p:sldId id="379" r:id="rId17"/>
    <p:sldId id="380" r:id="rId18"/>
    <p:sldId id="388" r:id="rId19"/>
    <p:sldId id="381" r:id="rId20"/>
    <p:sldId id="382" r:id="rId21"/>
    <p:sldId id="383" r:id="rId22"/>
    <p:sldId id="384" r:id="rId23"/>
    <p:sldId id="389" r:id="rId24"/>
    <p:sldId id="390" r:id="rId25"/>
    <p:sldId id="391" r:id="rId26"/>
    <p:sldId id="392" r:id="rId27"/>
    <p:sldId id="385" r:id="rId28"/>
    <p:sldId id="393" r:id="rId29"/>
    <p:sldId id="394" r:id="rId30"/>
    <p:sldId id="395" r:id="rId31"/>
    <p:sldId id="396" r:id="rId32"/>
    <p:sldId id="397" r:id="rId33"/>
    <p:sldId id="399" r:id="rId34"/>
    <p:sldId id="480" r:id="rId35"/>
    <p:sldId id="451" r:id="rId36"/>
    <p:sldId id="533" r:id="rId37"/>
    <p:sldId id="534" r:id="rId38"/>
    <p:sldId id="535" r:id="rId39"/>
    <p:sldId id="536" r:id="rId40"/>
    <p:sldId id="537" r:id="rId41"/>
    <p:sldId id="538" r:id="rId42"/>
    <p:sldId id="539" r:id="rId43"/>
    <p:sldId id="540" r:id="rId44"/>
    <p:sldId id="541" r:id="rId45"/>
    <p:sldId id="542" r:id="rId46"/>
    <p:sldId id="543" r:id="rId47"/>
    <p:sldId id="544" r:id="rId48"/>
    <p:sldId id="545" r:id="rId49"/>
    <p:sldId id="546" r:id="rId50"/>
    <p:sldId id="548" r:id="rId51"/>
    <p:sldId id="549" r:id="rId52"/>
    <p:sldId id="550" r:id="rId53"/>
    <p:sldId id="551" r:id="rId54"/>
    <p:sldId id="552" r:id="rId55"/>
    <p:sldId id="553" r:id="rId56"/>
    <p:sldId id="554" r:id="rId57"/>
    <p:sldId id="547" r:id="rId58"/>
    <p:sldId id="556" r:id="rId59"/>
    <p:sldId id="557" r:id="rId60"/>
    <p:sldId id="558" r:id="rId61"/>
    <p:sldId id="559" r:id="rId62"/>
    <p:sldId id="574" r:id="rId63"/>
    <p:sldId id="575" r:id="rId64"/>
    <p:sldId id="560" r:id="rId65"/>
    <p:sldId id="561" r:id="rId66"/>
    <p:sldId id="562" r:id="rId67"/>
    <p:sldId id="563" r:id="rId68"/>
    <p:sldId id="564" r:id="rId69"/>
    <p:sldId id="565" r:id="rId70"/>
    <p:sldId id="566" r:id="rId71"/>
    <p:sldId id="567" r:id="rId72"/>
    <p:sldId id="568" r:id="rId73"/>
    <p:sldId id="569" r:id="rId74"/>
    <p:sldId id="570" r:id="rId75"/>
    <p:sldId id="571" r:id="rId76"/>
    <p:sldId id="572" r:id="rId77"/>
    <p:sldId id="573" r:id="rId78"/>
    <p:sldId id="339" r:id="rId79"/>
    <p:sldId id="340" r:id="rId80"/>
    <p:sldId id="341" r:id="rId81"/>
    <p:sldId id="342" r:id="rId82"/>
    <p:sldId id="343" r:id="rId83"/>
    <p:sldId id="344" r:id="rId84"/>
    <p:sldId id="345" r:id="rId85"/>
    <p:sldId id="346" r:id="rId86"/>
    <p:sldId id="347" r:id="rId87"/>
    <p:sldId id="348" r:id="rId88"/>
    <p:sldId id="349" r:id="rId89"/>
    <p:sldId id="350" r:id="rId90"/>
    <p:sldId id="351" r:id="rId91"/>
    <p:sldId id="352" r:id="rId92"/>
    <p:sldId id="354" r:id="rId93"/>
    <p:sldId id="355" r:id="rId94"/>
    <p:sldId id="356" r:id="rId95"/>
    <p:sldId id="357" r:id="rId96"/>
    <p:sldId id="358" r:id="rId97"/>
    <p:sldId id="359" r:id="rId98"/>
    <p:sldId id="360" r:id="rId99"/>
    <p:sldId id="361" r:id="rId100"/>
    <p:sldId id="362" r:id="rId101"/>
    <p:sldId id="363" r:id="rId102"/>
    <p:sldId id="364" r:id="rId103"/>
    <p:sldId id="365" r:id="rId104"/>
    <p:sldId id="366" r:id="rId105"/>
    <p:sldId id="367" r:id="rId106"/>
    <p:sldId id="368" r:id="rId107"/>
    <p:sldId id="369" r:id="rId108"/>
    <p:sldId id="370" r:id="rId109"/>
    <p:sldId id="576" r:id="rId110"/>
    <p:sldId id="577" r:id="rId111"/>
    <p:sldId id="578" r:id="rId112"/>
    <p:sldId id="579" r:id="rId113"/>
    <p:sldId id="580" r:id="rId114"/>
    <p:sldId id="581" r:id="rId115"/>
    <p:sldId id="582" r:id="rId116"/>
    <p:sldId id="583" r:id="rId117"/>
    <p:sldId id="584" r:id="rId118"/>
    <p:sldId id="585" r:id="rId119"/>
    <p:sldId id="586" r:id="rId120"/>
    <p:sldId id="587" r:id="rId121"/>
    <p:sldId id="588" r:id="rId122"/>
    <p:sldId id="589" r:id="rId123"/>
    <p:sldId id="590" r:id="rId124"/>
    <p:sldId id="591" r:id="rId125"/>
    <p:sldId id="592" r:id="rId126"/>
    <p:sldId id="593" r:id="rId127"/>
    <p:sldId id="594" r:id="rId128"/>
    <p:sldId id="595" r:id="rId129"/>
    <p:sldId id="596" r:id="rId130"/>
    <p:sldId id="597" r:id="rId131"/>
    <p:sldId id="598" r:id="rId132"/>
    <p:sldId id="599" r:id="rId133"/>
    <p:sldId id="600" r:id="rId134"/>
    <p:sldId id="601" r:id="rId135"/>
    <p:sldId id="602" r:id="rId136"/>
    <p:sldId id="603" r:id="rId137"/>
    <p:sldId id="604" r:id="rId138"/>
    <p:sldId id="401" r:id="rId139"/>
    <p:sldId id="402" r:id="rId140"/>
    <p:sldId id="403" r:id="rId141"/>
    <p:sldId id="404" r:id="rId142"/>
    <p:sldId id="405" r:id="rId143"/>
    <p:sldId id="406" r:id="rId144"/>
    <p:sldId id="407" r:id="rId145"/>
    <p:sldId id="408" r:id="rId146"/>
    <p:sldId id="409" r:id="rId147"/>
    <p:sldId id="410" r:id="rId148"/>
    <p:sldId id="411" r:id="rId149"/>
    <p:sldId id="412" r:id="rId150"/>
    <p:sldId id="413" r:id="rId151"/>
    <p:sldId id="414" r:id="rId152"/>
    <p:sldId id="415" r:id="rId153"/>
    <p:sldId id="416" r:id="rId154"/>
    <p:sldId id="417" r:id="rId155"/>
    <p:sldId id="418" r:id="rId156"/>
    <p:sldId id="419" r:id="rId157"/>
    <p:sldId id="420" r:id="rId158"/>
    <p:sldId id="421" r:id="rId159"/>
    <p:sldId id="422" r:id="rId160"/>
    <p:sldId id="423" r:id="rId161"/>
    <p:sldId id="424" r:id="rId162"/>
    <p:sldId id="425" r:id="rId163"/>
    <p:sldId id="426" r:id="rId164"/>
    <p:sldId id="430" r:id="rId165"/>
    <p:sldId id="431" r:id="rId166"/>
    <p:sldId id="432" r:id="rId167"/>
    <p:sldId id="433" r:id="rId168"/>
    <p:sldId id="434" r:id="rId169"/>
    <p:sldId id="435" r:id="rId170"/>
    <p:sldId id="436" r:id="rId171"/>
    <p:sldId id="437" r:id="rId172"/>
    <p:sldId id="438" r:id="rId173"/>
    <p:sldId id="439" r:id="rId174"/>
    <p:sldId id="440" r:id="rId175"/>
    <p:sldId id="441" r:id="rId176"/>
    <p:sldId id="442" r:id="rId177"/>
    <p:sldId id="443" r:id="rId178"/>
    <p:sldId id="444" r:id="rId179"/>
    <p:sldId id="445" r:id="rId180"/>
    <p:sldId id="446" r:id="rId181"/>
    <p:sldId id="447" r:id="rId182"/>
    <p:sldId id="481" r:id="rId183"/>
    <p:sldId id="482" r:id="rId184"/>
    <p:sldId id="483" r:id="rId185"/>
    <p:sldId id="484" r:id="rId186"/>
    <p:sldId id="485" r:id="rId187"/>
    <p:sldId id="486" r:id="rId188"/>
    <p:sldId id="487" r:id="rId189"/>
    <p:sldId id="488" r:id="rId190"/>
    <p:sldId id="448" r:id="rId191"/>
    <p:sldId id="449" r:id="rId192"/>
    <p:sldId id="427" r:id="rId193"/>
    <p:sldId id="489" r:id="rId194"/>
    <p:sldId id="490" r:id="rId195"/>
    <p:sldId id="491" r:id="rId196"/>
    <p:sldId id="492" r:id="rId197"/>
    <p:sldId id="493" r:id="rId198"/>
    <p:sldId id="494" r:id="rId199"/>
    <p:sldId id="495" r:id="rId200"/>
    <p:sldId id="496" r:id="rId201"/>
    <p:sldId id="497" r:id="rId202"/>
    <p:sldId id="498" r:id="rId203"/>
    <p:sldId id="499" r:id="rId204"/>
    <p:sldId id="500" r:id="rId205"/>
    <p:sldId id="501" r:id="rId206"/>
    <p:sldId id="502" r:id="rId207"/>
    <p:sldId id="503" r:id="rId208"/>
    <p:sldId id="504" r:id="rId209"/>
    <p:sldId id="505" r:id="rId210"/>
    <p:sldId id="506" r:id="rId211"/>
    <p:sldId id="507" r:id="rId212"/>
    <p:sldId id="508" r:id="rId213"/>
    <p:sldId id="509" r:id="rId214"/>
    <p:sldId id="510" r:id="rId215"/>
    <p:sldId id="511" r:id="rId216"/>
    <p:sldId id="512" r:id="rId217"/>
    <p:sldId id="513" r:id="rId218"/>
    <p:sldId id="514" r:id="rId219"/>
    <p:sldId id="515" r:id="rId220"/>
    <p:sldId id="516" r:id="rId221"/>
    <p:sldId id="517" r:id="rId222"/>
    <p:sldId id="518" r:id="rId223"/>
    <p:sldId id="519" r:id="rId224"/>
    <p:sldId id="520" r:id="rId225"/>
    <p:sldId id="521" r:id="rId226"/>
    <p:sldId id="522" r:id="rId227"/>
    <p:sldId id="523" r:id="rId228"/>
    <p:sldId id="524" r:id="rId229"/>
    <p:sldId id="428" r:id="rId230"/>
    <p:sldId id="429" r:id="rId231"/>
    <p:sldId id="605" r:id="rId232"/>
    <p:sldId id="525" r:id="rId233"/>
    <p:sldId id="526" r:id="rId234"/>
    <p:sldId id="527" r:id="rId235"/>
    <p:sldId id="528" r:id="rId236"/>
    <p:sldId id="258" r:id="rId237"/>
    <p:sldId id="259" r:id="rId238"/>
    <p:sldId id="260" r:id="rId239"/>
    <p:sldId id="261" r:id="rId240"/>
    <p:sldId id="299" r:id="rId241"/>
    <p:sldId id="309" r:id="rId242"/>
    <p:sldId id="310" r:id="rId243"/>
    <p:sldId id="311" r:id="rId244"/>
    <p:sldId id="312" r:id="rId245"/>
    <p:sldId id="313" r:id="rId246"/>
    <p:sldId id="314" r:id="rId247"/>
    <p:sldId id="315" r:id="rId248"/>
    <p:sldId id="316" r:id="rId249"/>
    <p:sldId id="317" r:id="rId250"/>
    <p:sldId id="318" r:id="rId251"/>
    <p:sldId id="319" r:id="rId252"/>
    <p:sldId id="320" r:id="rId253"/>
    <p:sldId id="321" r:id="rId254"/>
    <p:sldId id="322" r:id="rId255"/>
    <p:sldId id="323" r:id="rId256"/>
    <p:sldId id="324" r:id="rId257"/>
    <p:sldId id="325" r:id="rId258"/>
    <p:sldId id="326" r:id="rId259"/>
    <p:sldId id="327" r:id="rId260"/>
    <p:sldId id="328" r:id="rId261"/>
    <p:sldId id="329" r:id="rId262"/>
    <p:sldId id="330" r:id="rId263"/>
    <p:sldId id="331" r:id="rId264"/>
    <p:sldId id="332" r:id="rId265"/>
    <p:sldId id="333" r:id="rId266"/>
    <p:sldId id="334" r:id="rId267"/>
    <p:sldId id="335" r:id="rId268"/>
    <p:sldId id="336" r:id="rId269"/>
    <p:sldId id="337" r:id="rId27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E9C46A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181" Type="http://schemas.openxmlformats.org/officeDocument/2006/relationships/slide" Target="slides/slide177.xml"/><Relationship Id="rId216" Type="http://schemas.openxmlformats.org/officeDocument/2006/relationships/slide" Target="slides/slide212.xml"/><Relationship Id="rId237" Type="http://schemas.openxmlformats.org/officeDocument/2006/relationships/slide" Target="slides/slide233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71" Type="http://schemas.openxmlformats.org/officeDocument/2006/relationships/slide" Target="slides/slide167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27" Type="http://schemas.openxmlformats.org/officeDocument/2006/relationships/slide" Target="slides/slide223.xml"/><Relationship Id="rId248" Type="http://schemas.openxmlformats.org/officeDocument/2006/relationships/slide" Target="slides/slide244.xml"/><Relationship Id="rId269" Type="http://schemas.openxmlformats.org/officeDocument/2006/relationships/slide" Target="slides/slide265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notesMaster" Target="notesMasters/notesMaster1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presProps" Target="presProps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viewProps" Target="viewProp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theme" Target="theme/theme1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customXml" Target="../customXml/item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tableStyles" Target="tableStyles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microsoft.com/office/2018/10/relationships/authors" Target="authors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customXml" Target="../customXml/item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1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4/7/2024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5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5.png"/><Relationship Id="rId1" Type="http://schemas.openxmlformats.org/officeDocument/2006/relationships/slideLayout" Target="../slideLayouts/slideLayout5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5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5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5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png"/><Relationship Id="rId1" Type="http://schemas.openxmlformats.org/officeDocument/2006/relationships/slideLayout" Target="../slideLayouts/slideLayout5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5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png"/><Relationship Id="rId1" Type="http://schemas.openxmlformats.org/officeDocument/2006/relationships/slideLayout" Target="../slideLayouts/slideLayout5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5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5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5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2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7.png"/><Relationship Id="rId1" Type="http://schemas.openxmlformats.org/officeDocument/2006/relationships/slideLayout" Target="../slideLayouts/slideLayout5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9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5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5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png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5.png"/><Relationship Id="rId1" Type="http://schemas.openxmlformats.org/officeDocument/2006/relationships/slideLayout" Target="../slideLayouts/slideLayout5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7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5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2.png"/><Relationship Id="rId1" Type="http://schemas.openxmlformats.org/officeDocument/2006/relationships/slideLayout" Target="../slideLayouts/slideLayout5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5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5.png"/><Relationship Id="rId1" Type="http://schemas.openxmlformats.org/officeDocument/2006/relationships/slideLayout" Target="../slideLayouts/slideLayout5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5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7.png"/><Relationship Id="rId1" Type="http://schemas.openxmlformats.org/officeDocument/2006/relationships/slideLayout" Target="../slideLayouts/slideLayout5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9.png"/><Relationship Id="rId1" Type="http://schemas.openxmlformats.org/officeDocument/2006/relationships/slideLayout" Target="../slideLayouts/slideLayout5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0.png"/><Relationship Id="rId1" Type="http://schemas.openxmlformats.org/officeDocument/2006/relationships/slideLayout" Target="../slideLayouts/slideLayout5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5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2.png"/><Relationship Id="rId1" Type="http://schemas.openxmlformats.org/officeDocument/2006/relationships/slideLayout" Target="../slideLayouts/slideLayout5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3.png"/><Relationship Id="rId1" Type="http://schemas.openxmlformats.org/officeDocument/2006/relationships/slideLayout" Target="../slideLayouts/slideLayout5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4.png"/><Relationship Id="rId1" Type="http://schemas.openxmlformats.org/officeDocument/2006/relationships/slideLayout" Target="../slideLayouts/slideLayout5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5.png"/><Relationship Id="rId1" Type="http://schemas.openxmlformats.org/officeDocument/2006/relationships/slideLayout" Target="../slideLayouts/slideLayout5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6.png"/><Relationship Id="rId1" Type="http://schemas.openxmlformats.org/officeDocument/2006/relationships/slideLayout" Target="../slideLayouts/slideLayout5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7.png"/><Relationship Id="rId1" Type="http://schemas.openxmlformats.org/officeDocument/2006/relationships/slideLayout" Target="../slideLayouts/slideLayout5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8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1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9.png"/><Relationship Id="rId1" Type="http://schemas.openxmlformats.org/officeDocument/2006/relationships/slideLayout" Target="../slideLayouts/slideLayout5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5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5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2.png"/><Relationship Id="rId1" Type="http://schemas.openxmlformats.org/officeDocument/2006/relationships/slideLayout" Target="../slideLayouts/slideLayout5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5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4.png"/><Relationship Id="rId1" Type="http://schemas.openxmlformats.org/officeDocument/2006/relationships/slideLayout" Target="../slideLayouts/slideLayout5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5.png"/><Relationship Id="rId1" Type="http://schemas.openxmlformats.org/officeDocument/2006/relationships/slideLayout" Target="../slideLayouts/slideLayout5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6.png"/><Relationship Id="rId1" Type="http://schemas.openxmlformats.org/officeDocument/2006/relationships/slideLayout" Target="../slideLayouts/slideLayout5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7.png"/><Relationship Id="rId1" Type="http://schemas.openxmlformats.org/officeDocument/2006/relationships/slideLayout" Target="../slideLayouts/slideLayout5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8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4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9.png"/><Relationship Id="rId1" Type="http://schemas.openxmlformats.org/officeDocument/2006/relationships/slideLayout" Target="../slideLayouts/slideLayout5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0.png"/><Relationship Id="rId1" Type="http://schemas.openxmlformats.org/officeDocument/2006/relationships/slideLayout" Target="../slideLayouts/slideLayout5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png"/><Relationship Id="rId1" Type="http://schemas.openxmlformats.org/officeDocument/2006/relationships/slideLayout" Target="../slideLayouts/slideLayout5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png"/><Relationship Id="rId1" Type="http://schemas.openxmlformats.org/officeDocument/2006/relationships/slideLayout" Target="../slideLayouts/slideLayout5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3.png"/><Relationship Id="rId1" Type="http://schemas.openxmlformats.org/officeDocument/2006/relationships/slideLayout" Target="../slideLayouts/slideLayout5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4.png"/><Relationship Id="rId1" Type="http://schemas.openxmlformats.org/officeDocument/2006/relationships/slideLayout" Target="../slideLayouts/slideLayout5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5.png"/><Relationship Id="rId1" Type="http://schemas.openxmlformats.org/officeDocument/2006/relationships/slideLayout" Target="../slideLayouts/slideLayout5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6.png"/><Relationship Id="rId1" Type="http://schemas.openxmlformats.org/officeDocument/2006/relationships/slideLayout" Target="../slideLayouts/slideLayout5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7.png"/><Relationship Id="rId1" Type="http://schemas.openxmlformats.org/officeDocument/2006/relationships/slideLayout" Target="../slideLayouts/slideLayout5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8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9.png"/><Relationship Id="rId1" Type="http://schemas.openxmlformats.org/officeDocument/2006/relationships/slideLayout" Target="../slideLayouts/slideLayout5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5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1.png"/><Relationship Id="rId1" Type="http://schemas.openxmlformats.org/officeDocument/2006/relationships/slideLayout" Target="../slideLayouts/slideLayout5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3.png"/><Relationship Id="rId1" Type="http://schemas.openxmlformats.org/officeDocument/2006/relationships/slideLayout" Target="../slideLayouts/slideLayout5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4.png"/><Relationship Id="rId1" Type="http://schemas.openxmlformats.org/officeDocument/2006/relationships/slideLayout" Target="../slideLayouts/slideLayout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5.png"/><Relationship Id="rId1" Type="http://schemas.openxmlformats.org/officeDocument/2006/relationships/slideLayout" Target="../slideLayouts/slideLayout5.xml"/></Relationships>
</file>

<file path=ppt/slides/_rels/slide1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7.png"/><Relationship Id="rId1" Type="http://schemas.openxmlformats.org/officeDocument/2006/relationships/slideLayout" Target="../slideLayouts/slideLayout5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9.png"/><Relationship Id="rId1" Type="http://schemas.openxmlformats.org/officeDocument/2006/relationships/slideLayout" Target="../slideLayouts/slideLayout5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5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1.png"/><Relationship Id="rId1" Type="http://schemas.openxmlformats.org/officeDocument/2006/relationships/slideLayout" Target="../slideLayouts/slideLayout5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2.png"/><Relationship Id="rId1" Type="http://schemas.openxmlformats.org/officeDocument/2006/relationships/slideLayout" Target="../slideLayouts/slideLayout5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3.png"/><Relationship Id="rId1" Type="http://schemas.openxmlformats.org/officeDocument/2006/relationships/slideLayout" Target="../slideLayouts/slideLayout5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5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7.png"/><Relationship Id="rId1" Type="http://schemas.openxmlformats.org/officeDocument/2006/relationships/slideLayout" Target="../slideLayouts/slideLayout5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5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png"/><Relationship Id="rId1" Type="http://schemas.openxmlformats.org/officeDocument/2006/relationships/slideLayout" Target="../slideLayouts/slideLayout5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2.png"/><Relationship Id="rId1" Type="http://schemas.openxmlformats.org/officeDocument/2006/relationships/slideLayout" Target="../slideLayouts/slideLayout5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3.png"/><Relationship Id="rId1" Type="http://schemas.openxmlformats.org/officeDocument/2006/relationships/slideLayout" Target="../slideLayouts/slideLayout5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4.png"/><Relationship Id="rId1" Type="http://schemas.openxmlformats.org/officeDocument/2006/relationships/slideLayout" Target="../slideLayouts/slideLayout5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5.png"/><Relationship Id="rId1" Type="http://schemas.openxmlformats.org/officeDocument/2006/relationships/slideLayout" Target="../slideLayouts/slideLayout5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6.png"/><Relationship Id="rId1" Type="http://schemas.openxmlformats.org/officeDocument/2006/relationships/slideLayout" Target="../slideLayouts/slideLayout5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5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png"/><Relationship Id="rId1" Type="http://schemas.openxmlformats.org/officeDocument/2006/relationships/slideLayout" Target="../slideLayouts/slideLayout5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5.xml"/></Relationships>
</file>

<file path=ppt/slides/_rels/slide2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1.png"/><Relationship Id="rId1" Type="http://schemas.openxmlformats.org/officeDocument/2006/relationships/slideLayout" Target="../slideLayouts/slideLayout5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2.png"/><Relationship Id="rId1" Type="http://schemas.openxmlformats.org/officeDocument/2006/relationships/slideLayout" Target="../slideLayouts/slideLayout5.xml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3.png"/><Relationship Id="rId1" Type="http://schemas.openxmlformats.org/officeDocument/2006/relationships/slideLayout" Target="../slideLayouts/slideLayout5.xml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5.xml"/></Relationships>
</file>

<file path=ppt/slides/_rels/slide2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5.png"/><Relationship Id="rId1" Type="http://schemas.openxmlformats.org/officeDocument/2006/relationships/slideLayout" Target="../slideLayouts/slideLayout5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5.xml"/></Relationships>
</file>

<file path=ppt/slides/_rels/slide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5.xml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0.png"/><Relationship Id="rId1" Type="http://schemas.openxmlformats.org/officeDocument/2006/relationships/slideLayout" Target="../slideLayouts/slideLayout5.xml"/></Relationships>
</file>

<file path=ppt/slides/_rels/slide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1.png"/><Relationship Id="rId1" Type="http://schemas.openxmlformats.org/officeDocument/2006/relationships/slideLayout" Target="../slideLayouts/slideLayout5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5.xml"/></Relationships>
</file>

<file path=ppt/slides/_rels/slide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3.png"/><Relationship Id="rId1" Type="http://schemas.openxmlformats.org/officeDocument/2006/relationships/slideLayout" Target="../slideLayouts/slideLayout5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4.png"/><Relationship Id="rId1" Type="http://schemas.openxmlformats.org/officeDocument/2006/relationships/slideLayout" Target="../slideLayouts/slideLayout5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5.png"/><Relationship Id="rId1" Type="http://schemas.openxmlformats.org/officeDocument/2006/relationships/slideLayout" Target="../slideLayouts/slideLayout5.xml"/></Relationships>
</file>

<file path=ppt/slides/_rels/slide2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6.png"/><Relationship Id="rId1" Type="http://schemas.openxmlformats.org/officeDocument/2006/relationships/slideLayout" Target="../slideLayouts/slideLayout5.xml"/></Relationships>
</file>

<file path=ppt/slides/_rels/slide2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5.xml"/></Relationships>
</file>

<file path=ppt/slides/_rels/slide2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5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0.png"/><Relationship Id="rId1" Type="http://schemas.openxmlformats.org/officeDocument/2006/relationships/slideLayout" Target="../slideLayouts/slideLayout5.xml"/></Relationships>
</file>

<file path=ppt/slides/_rels/slide2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5.xml"/></Relationships>
</file>

<file path=ppt/slides/_rels/slide2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2.png"/><Relationship Id="rId1" Type="http://schemas.openxmlformats.org/officeDocument/2006/relationships/slideLayout" Target="../slideLayouts/slideLayout5.xml"/></Relationships>
</file>

<file path=ppt/slides/_rels/slide2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5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4.png"/><Relationship Id="rId1" Type="http://schemas.openxmlformats.org/officeDocument/2006/relationships/slideLayout" Target="../slideLayouts/slideLayout5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5.png"/><Relationship Id="rId1" Type="http://schemas.openxmlformats.org/officeDocument/2006/relationships/slideLayout" Target="../slideLayouts/slideLayout5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6.png"/><Relationship Id="rId1" Type="http://schemas.openxmlformats.org/officeDocument/2006/relationships/slideLayout" Target="../slideLayouts/slideLayout5.xml"/></Relationships>
</file>

<file path=ppt/slides/_rels/slide2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7.png"/><Relationship Id="rId1" Type="http://schemas.openxmlformats.org/officeDocument/2006/relationships/slideLayout" Target="../slideLayouts/slideLayout5.xml"/></Relationships>
</file>

<file path=ppt/slides/_rels/slide2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8.png"/><Relationship Id="rId1" Type="http://schemas.openxmlformats.org/officeDocument/2006/relationships/slideLayout" Target="../slideLayouts/slideLayout5.xml"/></Relationships>
</file>

<file path=ppt/slides/_rels/slide2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5.xml"/></Relationships>
</file>

<file path=ppt/slides/_rels/slide2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5.xml"/></Relationships>
</file>

<file path=ppt/slides/_rels/slide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2.png"/><Relationship Id="rId1" Type="http://schemas.openxmlformats.org/officeDocument/2006/relationships/slideLayout" Target="../slideLayouts/slideLayout5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5.xml"/></Relationships>
</file>

<file path=ppt/slides/_rels/slide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4.png"/><Relationship Id="rId1" Type="http://schemas.openxmlformats.org/officeDocument/2006/relationships/slideLayout" Target="../slideLayouts/slideLayout5.xml"/></Relationships>
</file>

<file path=ppt/slides/_rels/slide2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5.png"/><Relationship Id="rId1" Type="http://schemas.openxmlformats.org/officeDocument/2006/relationships/slideLayout" Target="../slideLayouts/slideLayout5.xml"/></Relationships>
</file>

<file path=ppt/slides/_rels/slide2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6.png"/><Relationship Id="rId1" Type="http://schemas.openxmlformats.org/officeDocument/2006/relationships/slideLayout" Target="../slideLayouts/slideLayout5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7.png"/><Relationship Id="rId1" Type="http://schemas.openxmlformats.org/officeDocument/2006/relationships/slideLayout" Target="../slideLayouts/slideLayout5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8.png"/><Relationship Id="rId1" Type="http://schemas.openxmlformats.org/officeDocument/2006/relationships/slideLayout" Target="../slideLayouts/slideLayout5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9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png"/></Relationships>
</file>

<file path=ppt/slides/_rels/slide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0.png"/><Relationship Id="rId1" Type="http://schemas.openxmlformats.org/officeDocument/2006/relationships/slideLayout" Target="../slideLayouts/slideLayout5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1.png"/><Relationship Id="rId1" Type="http://schemas.openxmlformats.org/officeDocument/2006/relationships/slideLayout" Target="../slideLayouts/slideLayout5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2.png"/><Relationship Id="rId1" Type="http://schemas.openxmlformats.org/officeDocument/2006/relationships/slideLayout" Target="../slideLayouts/slideLayout5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3.png"/><Relationship Id="rId1" Type="http://schemas.openxmlformats.org/officeDocument/2006/relationships/slideLayout" Target="../slideLayouts/slideLayout5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4.png"/><Relationship Id="rId1" Type="http://schemas.openxmlformats.org/officeDocument/2006/relationships/slideLayout" Target="../slideLayouts/slideLayout5.xml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5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5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7.png"/><Relationship Id="rId1" Type="http://schemas.openxmlformats.org/officeDocument/2006/relationships/slideLayout" Target="../slideLayouts/slideLayout5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5.xml"/></Relationships>
</file>

<file path=ppt/slides/_rels/slide2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9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5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1.png"/><Relationship Id="rId1" Type="http://schemas.openxmlformats.org/officeDocument/2006/relationships/slideLayout" Target="../slideLayouts/slideLayout5.xml"/></Relationships>
</file>

<file path=ppt/slides/_rels/slide2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2.png"/><Relationship Id="rId1" Type="http://schemas.openxmlformats.org/officeDocument/2006/relationships/slideLayout" Target="../slideLayouts/slideLayout5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3.png"/><Relationship Id="rId1" Type="http://schemas.openxmlformats.org/officeDocument/2006/relationships/slideLayout" Target="../slideLayouts/slideLayout5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4.png"/><Relationship Id="rId1" Type="http://schemas.openxmlformats.org/officeDocument/2006/relationships/slideLayout" Target="../slideLayouts/slideLayout5.xml"/></Relationships>
</file>

<file path=ppt/slides/_rels/slide2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5.png"/><Relationship Id="rId1" Type="http://schemas.openxmlformats.org/officeDocument/2006/relationships/slideLayout" Target="../slideLayouts/slideLayout5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222" y="4329684"/>
            <a:ext cx="4873752" cy="630936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Noble Xavier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90D92-1819-3D47-8648-D3DB3B00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9192520" cy="1709928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Dimensionality Reduction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F2AAE0-DC93-8CA7-BE2D-6E4D3DC44E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50386AB-82E0-D140-2E34-3D398B46CD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15" y="2168936"/>
            <a:ext cx="4944477" cy="17312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C93D7E9-552D-C7DA-67E1-F85386A2D2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9788" y="1426606"/>
            <a:ext cx="5848832" cy="4596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060396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9C4E19-3A43-4EC7-BB2E-5FA2AAEE10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212" y="981075"/>
            <a:ext cx="11077575" cy="4895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88435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C7BCED-4B51-4909-A39B-A312A0FAD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12" y="942975"/>
            <a:ext cx="11001375" cy="49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93536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E2BEAC8-2DC5-4356-A334-5FC58499C9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637" y="1133475"/>
            <a:ext cx="11134725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169751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C03107-421C-4295-9720-3B3941539C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795337"/>
            <a:ext cx="1094422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074741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38C402-0D6A-4B58-B289-319260A55B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50" y="657225"/>
            <a:ext cx="11087100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81362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5027DF-951A-4DA0-A853-5FC01E1C2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652462"/>
            <a:ext cx="10277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4160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7179CF-B5B1-4D63-B869-FA1B3B831D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2050" y="757237"/>
            <a:ext cx="98679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4226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CBA165-F5DE-4267-B352-2DB9EAD02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42937"/>
            <a:ext cx="108966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846180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4B59C9D-9228-4A0F-92D1-59F9E1D11D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628650"/>
            <a:ext cx="10810875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473190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CA24A4-F7E1-4157-AE7E-DDD33AACAB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666750"/>
            <a:ext cx="10896600" cy="552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42868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3C4980E-664C-5A89-BD3F-9D4F73071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3B90337-1C75-59B4-CC31-8B015A3FC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216" y="1959901"/>
            <a:ext cx="4625609" cy="16426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87C6AAB-4418-8ABC-51E0-11B6205A7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0991" y="1959901"/>
            <a:ext cx="6381645" cy="3479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8282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EB2F94-20EA-41BF-B569-96A8D4E64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28662"/>
            <a:ext cx="107632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9419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7A3495-A3A8-4D4E-BDC6-E5F8F5501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642937"/>
            <a:ext cx="1054417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75610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3607CE-F9F2-4B82-A47F-C441FA871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812" y="714375"/>
            <a:ext cx="106203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1918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074C835-1693-47C6-8403-29732253E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87" y="566737"/>
            <a:ext cx="9953625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69196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7E7CCA-BAC6-4C21-B5BE-45DB305FA3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6337" y="447675"/>
            <a:ext cx="98393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2184169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FDC04F-A105-40BF-A053-3882D153F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514350"/>
            <a:ext cx="109251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1804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7F7D086-23F0-417F-B590-5A592A6E8C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95312"/>
            <a:ext cx="11049000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1172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939BA77-C1B8-45A2-BE0B-A293574FF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3912" y="581025"/>
            <a:ext cx="10544175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148921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CA3DE6-62FB-4E97-AEE7-ADF71BCCD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552450"/>
            <a:ext cx="106299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4529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16557-6A4A-426B-AF28-9177840ED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525" y="604837"/>
            <a:ext cx="10648950" cy="5648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49701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CCBC7D-0DE2-4A47-DE43-ACE3D53335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820FBDA-B6C8-84EC-3BA1-678A3804F4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1424" y="1858739"/>
            <a:ext cx="4327692" cy="27785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9A02CF-105C-29BB-2897-7CE706C52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190" y="1788106"/>
            <a:ext cx="5680524" cy="3278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70792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6F5D554-68B1-4298-9C86-4B1287505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9625" y="481012"/>
            <a:ext cx="10572750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0497880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6E3C2-F707-4B5B-8BCE-84DFF25BF5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776287"/>
            <a:ext cx="103155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528817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291833-9D0E-43B8-A26F-7F94543566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547687"/>
            <a:ext cx="9991725" cy="576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3743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9A5FC-0760-4C56-8F52-11969D8F5D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819150"/>
            <a:ext cx="982980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3204631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D3C655-03CE-4D4A-A271-CC85B5BB35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28662"/>
            <a:ext cx="1053465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37924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CF6EE0-406B-4235-A448-031B8A95F6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975" y="776287"/>
            <a:ext cx="1030605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58425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9691B-0F21-4D8D-8394-F8EED888CA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819150"/>
            <a:ext cx="11210925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43737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1BE7B40-6FE5-473C-A6BE-4F0890859B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6250" y="781050"/>
            <a:ext cx="11239500" cy="529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69455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B4D825-2EA8-4F12-933C-84DB4D139B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828675"/>
            <a:ext cx="10706100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23955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0930CA-1DF5-48FA-9802-DAE686E3A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014412"/>
            <a:ext cx="10829925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129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53EC90D-CBF0-2C3E-BD55-43343ECE0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2737" y="356253"/>
            <a:ext cx="8062994" cy="63279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EF2316-FEE4-F461-D2E1-FE1834C171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4944" y="2053642"/>
            <a:ext cx="2180636" cy="72687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CE3881-7B21-20C3-D13A-2576CE3A1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0130" y="2053642"/>
            <a:ext cx="5984299" cy="7268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0741B95-86FD-AE13-13F6-71C4235BCD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054" y="3131720"/>
            <a:ext cx="2177526" cy="6881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C741C07-BC0B-AFBC-77A5-5EA93B6384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30129" y="3131720"/>
            <a:ext cx="6028302" cy="7268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B2B8288-E470-4CCC-EF0F-84F9B73159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8054" y="4203756"/>
            <a:ext cx="2177526" cy="65925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FE623CD-EFE0-BA8F-6110-CF5F81B8EB3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0129" y="4196317"/>
            <a:ext cx="5984298" cy="63775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0C57C45-827E-20E8-3518-D4D230BAE5A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054" y="5246864"/>
            <a:ext cx="2113484" cy="659252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E6BB88A-ADC1-DBEF-8ABF-A7A9E261CDE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330130" y="5223537"/>
            <a:ext cx="5984297" cy="7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4325570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B5F2BD-FE6B-43B7-8F10-F0FBBB2AB7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7712" y="857250"/>
            <a:ext cx="1069657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3147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AAEE8D2-B69B-4E37-B3DB-435966E4C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887" y="776287"/>
            <a:ext cx="1094422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67132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1B96A68-1E31-4B13-AEE2-9C782AC5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771525"/>
            <a:ext cx="1122997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94027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AE852C4-309B-41DB-823D-C882FB62F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847725"/>
            <a:ext cx="109728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654073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96412B8-4807-4706-B261-55E6F2187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709612"/>
            <a:ext cx="1126807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6455790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CCEC73-1AA2-48AE-82EB-BE9B75E030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742950"/>
            <a:ext cx="113157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38416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28B5E-7780-4313-9607-04DC3C40E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576262"/>
            <a:ext cx="102679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811080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5102B6-31E5-4093-BB89-F8FD76EFF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0550" y="452437"/>
            <a:ext cx="11010900" cy="5953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81694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592F79-5FA9-4536-8BB0-F28B91C87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277" y="488827"/>
            <a:ext cx="10615751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216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393177E-7F0F-4C98-BB46-70FA770D2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2874" y="495300"/>
            <a:ext cx="9941048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0876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BA929-3663-F723-4B87-51E55092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22" y="307499"/>
            <a:ext cx="7862756" cy="65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9C447-DAE9-EDF1-10BA-CC19CC2D285D}"/>
              </a:ext>
            </a:extLst>
          </p:cNvPr>
          <p:cNvSpPr txBox="1"/>
          <p:nvPr/>
        </p:nvSpPr>
        <p:spPr>
          <a:xfrm>
            <a:off x="643812" y="1745783"/>
            <a:ext cx="444137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number of Principal components is always less than or equal to the number of attributes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IN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Principal Components are orthogonal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7A1898A-C095-3CF6-7A5B-1F78CD0534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2241" y="1647515"/>
            <a:ext cx="5042567" cy="39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486509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78CF2B-75DA-45D9-8754-C0EDFAE485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523875"/>
            <a:ext cx="11029950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986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9E6959-E886-47ED-8640-C33CA23548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539" y="514146"/>
            <a:ext cx="10951391" cy="582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8679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A9CD2F-EE46-449F-9A6A-86DE454FE3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825" y="476250"/>
            <a:ext cx="10420350" cy="5905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92281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CFC53D-DF69-4A49-8F7F-EA06982ABE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466725"/>
            <a:ext cx="9829800" cy="5924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09929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D25C03B-B7ED-402B-BE17-C1F52E8CD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4487" y="433387"/>
            <a:ext cx="8963025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079601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930A13-87C2-4FEF-AC57-DF9263C909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9225" y="447675"/>
            <a:ext cx="9353550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768609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3CC89-8EF4-49C0-9D00-A5F3A3907C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461962"/>
            <a:ext cx="9334500" cy="5934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883103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A7E720-C0DF-4C7B-99D3-70B1AB59B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737" y="523875"/>
            <a:ext cx="10296525" cy="5810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667900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3EB7BC-B871-4041-BE9B-702B7FAEF9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4012" y="500062"/>
            <a:ext cx="8943975" cy="5857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837058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DE5E56-DAE4-43A8-87E4-D37FF78CB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76262"/>
            <a:ext cx="10315575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9939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7BA929-3663-F723-4B87-51E550927A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622" y="307499"/>
            <a:ext cx="7862756" cy="6535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229C447-DAE9-EDF1-10BA-CC19CC2D285D}"/>
              </a:ext>
            </a:extLst>
          </p:cNvPr>
          <p:cNvSpPr txBox="1"/>
          <p:nvPr/>
        </p:nvSpPr>
        <p:spPr>
          <a:xfrm>
            <a:off x="849085" y="1913734"/>
            <a:ext cx="444137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priority of principal components decreases as their numbers increase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4935F3-5EEE-91CA-A848-C6345C6E5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0458" y="1570582"/>
            <a:ext cx="4076439" cy="382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802092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A6A80A1-1575-45FD-AFB9-9946D51725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387" y="385762"/>
            <a:ext cx="11325225" cy="6086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8218066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B9721F-9EDA-46BA-8F24-8C0F602B0D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619125"/>
            <a:ext cx="10220325" cy="5619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497968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4B3E6-9261-46A9-A68A-659D90725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552450"/>
            <a:ext cx="9906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935504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07551AB-6657-438B-B0F7-765B312D9E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4512" y="557212"/>
            <a:ext cx="856297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092280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F4D653-09DB-4BB4-9DAD-0252658C3E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212" y="561975"/>
            <a:ext cx="103155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700053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3EC1FF-01C7-485F-9C7A-D4BEE9C9A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9662" y="809625"/>
            <a:ext cx="997267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267696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596BE2-A769-42A3-9038-0C59FBAC69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590550"/>
            <a:ext cx="973455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84116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5C3828E-2572-4F02-AD68-B389C5B9E0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647700"/>
            <a:ext cx="10534650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96082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746E5CB-BCAA-4AE3-8EA8-2B529E9E23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58" y="623887"/>
            <a:ext cx="10418084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04577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48B992-0483-477E-84F9-ACDE596F33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538162"/>
            <a:ext cx="11544300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9782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17CEA12-43FE-9555-AB68-1AA375E60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2968" y="477551"/>
            <a:ext cx="7196570" cy="5488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1717D8-C883-032F-8563-1E6AE0CC7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9837" y="1526928"/>
            <a:ext cx="9015581" cy="796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E5599F9-7618-89AE-3B94-B25DBEE053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7806" y="2944954"/>
            <a:ext cx="8837612" cy="283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6957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5A43EB0-965D-47B3-9229-9C4B77457F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375" y="785812"/>
            <a:ext cx="107632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871628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434D28A-3BE6-44F5-AD1F-A25224548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5375" y="928687"/>
            <a:ext cx="10001250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74462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704CBB-D212-4FAA-B62B-B72500519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887" y="771525"/>
            <a:ext cx="10182225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4956090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7DEB1D-5427-426B-B7C7-93B1AFF853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3500" y="695325"/>
            <a:ext cx="95250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717339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636B0D-36F7-4275-8ED2-495731DA6F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809625"/>
            <a:ext cx="97536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25501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F36B43-23FA-4193-A40C-42AFD29D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2366" y="419655"/>
            <a:ext cx="9696450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3A39319-6E9E-49E5-B47B-DD53F193F00E}"/>
              </a:ext>
            </a:extLst>
          </p:cNvPr>
          <p:cNvSpPr txBox="1"/>
          <p:nvPr/>
        </p:nvSpPr>
        <p:spPr>
          <a:xfrm>
            <a:off x="1447060" y="6010183"/>
            <a:ext cx="74039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/>
              <a:t>SVD : Singular Value Decomposition</a:t>
            </a:r>
          </a:p>
        </p:txBody>
      </p:sp>
    </p:spTree>
    <p:extLst>
      <p:ext uri="{BB962C8B-B14F-4D97-AF65-F5344CB8AC3E}">
        <p14:creationId xmlns:p14="http://schemas.microsoft.com/office/powerpoint/2010/main" val="335479808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B810211-186D-4C11-8F26-84C0C37256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062" y="785812"/>
            <a:ext cx="9667875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67199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E27D3-92E2-4B1B-99F3-A794B461A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256" y="819150"/>
            <a:ext cx="10898080" cy="521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8893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1CA09CE-B130-4E87-B810-53C6EE4E05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5300" y="804862"/>
            <a:ext cx="112014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856786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9B2016-6AE7-44A5-BCEB-7EA761F81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725" y="762000"/>
            <a:ext cx="112585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89418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ED6168-4EA8-4584-BB85-26CDC4629A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0877" y="373205"/>
            <a:ext cx="7829270" cy="57851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DC9641B-5348-FB04-D074-170319A816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4117" y="1381838"/>
            <a:ext cx="9383475" cy="7828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05185B5-92B8-11F6-1D7A-709C075AB5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2126" y="2671822"/>
            <a:ext cx="9275465" cy="2566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944593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617A67-2ABE-4F58-802C-10090FC38E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652462"/>
            <a:ext cx="1116330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186151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1752D3-2530-4A49-A342-B2B0F9453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714375"/>
            <a:ext cx="10277475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90973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B08A82-826E-423A-9623-B7C58276ED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011" y="633412"/>
            <a:ext cx="10880139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551521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642F1D-8C16-4FB1-A66A-09C420B2F3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595312"/>
            <a:ext cx="10658475" cy="5667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271021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3F3F91-07A3-4986-BF0E-0D426C3FD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3075" y="671512"/>
            <a:ext cx="10533679" cy="551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808083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880E8DC-D01C-4D2A-82ED-E361FAE6F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719137"/>
            <a:ext cx="11458575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245675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7CC326-DEEF-4C50-B51A-93BED7328B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033" y="799894"/>
            <a:ext cx="10182086" cy="5451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734375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34BDD91-914D-411B-B6DB-37054AEBD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0856" y="710586"/>
            <a:ext cx="10690287" cy="5436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778980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ABA3F6-44C1-4562-A6B5-8F515030FA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575" y="681037"/>
            <a:ext cx="10610850" cy="549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50249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57C44F-C464-429B-9D05-714A5C7AD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970441"/>
            <a:ext cx="10401300" cy="468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721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B028D98-ED09-1180-8FB4-FFE55FCA8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3317" y="464019"/>
            <a:ext cx="8224005" cy="69297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E870140-0FB2-7BC2-8DE7-932CE59D1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566" y="1688969"/>
            <a:ext cx="9673424" cy="8862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53AE96-2697-E0CA-04CC-8DDA48C1E5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566" y="3126233"/>
            <a:ext cx="5335156" cy="21362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EA43E6B-CB39-5F76-65E9-BB73D28354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93" y="3102557"/>
            <a:ext cx="4146438" cy="2441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547340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CD6AFD6-F872-4EE6-8E09-AB8A94CBB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842962"/>
            <a:ext cx="102203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066863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4218B6-75F8-48CF-8381-98893FF70B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012" y="738187"/>
            <a:ext cx="10467975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15582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E4A432-BFD0-4EC7-AEE4-F5E1E2088D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642937"/>
            <a:ext cx="10791825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12482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C8B82A-9F9A-4B47-8CB8-D8C4BDC33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62" y="938212"/>
            <a:ext cx="8601075" cy="4981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402234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F46EB6C-7446-4821-B416-DD9920135B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6887" y="1038225"/>
            <a:ext cx="8658225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75317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0F7E74-58EC-4089-99CC-D5B3F32B9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7337" y="962025"/>
            <a:ext cx="9077325" cy="493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7197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CEAE0FD-FED6-48F0-812D-CAA647B44A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842962"/>
            <a:ext cx="962977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032350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70EE9C5-F650-43B9-B470-C3FE07FFDB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5987" y="1100137"/>
            <a:ext cx="782002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70473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64D24EF-F34B-47AB-9684-F5E9284B26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0825" y="1157287"/>
            <a:ext cx="66103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987990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323328D-A351-4BE6-BF8F-54328CFC5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90762" y="728662"/>
            <a:ext cx="761047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19089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0DB0EBB-9AC8-7E35-3ED7-1BC8182D94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9587" y="344821"/>
            <a:ext cx="6058425" cy="49534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CAA112A-6092-ED44-86FC-327F78BBD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3987" y="1253850"/>
            <a:ext cx="9415823" cy="92018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67451D2-D477-A93A-DE5D-81D0D724D2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1691" y="2813530"/>
            <a:ext cx="5657691" cy="130126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0A3EF24-72EB-B0E0-CEF8-DE45ECB9F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7784" y="2813530"/>
            <a:ext cx="4128247" cy="2943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017122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2F76A3-7BFF-47A2-86AD-3EC03675D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812" y="1095375"/>
            <a:ext cx="9858375" cy="4667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04906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AEC32B-E0B4-4818-8A9D-6D8098D44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1214437"/>
            <a:ext cx="10410825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393518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DD9423-CDD3-4A67-941F-F4F2D45D6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6837" y="1076325"/>
            <a:ext cx="9458325" cy="4705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3431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610792-7630-4CEF-95DD-2342A122D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025" y="904875"/>
            <a:ext cx="95059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20933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66C76-45E5-45F6-A709-0484E58195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725" y="990600"/>
            <a:ext cx="973455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920442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548E761-34EB-4F8D-80F0-321880480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5837" y="809625"/>
            <a:ext cx="10220325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9415848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C9CF95-8BE5-4F03-B4BB-6EFFA5D178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25" y="1104900"/>
            <a:ext cx="10801350" cy="464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34192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C84F3F-8FF3-4ABF-8C0C-11537A5DE6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925" y="842962"/>
            <a:ext cx="9582150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061714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C87E5FF-7E09-4D13-BD02-7017E83E0D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983" y="2224041"/>
            <a:ext cx="9505950" cy="38481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FA062E3-BED9-4100-98E2-35F1A2D34A51}"/>
              </a:ext>
            </a:extLst>
          </p:cNvPr>
          <p:cNvSpPr txBox="1"/>
          <p:nvPr/>
        </p:nvSpPr>
        <p:spPr>
          <a:xfrm>
            <a:off x="1280882" y="1260629"/>
            <a:ext cx="758791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/>
              <a:t>A Scree Plot is a graphical representation of the percentages </a:t>
            </a:r>
          </a:p>
          <a:p>
            <a:r>
              <a:rPr lang="en-IN" sz="2400" dirty="0"/>
              <a:t>of variation of each PC account for </a:t>
            </a:r>
          </a:p>
        </p:txBody>
      </p:sp>
    </p:spTree>
    <p:extLst>
      <p:ext uri="{BB962C8B-B14F-4D97-AF65-F5344CB8AC3E}">
        <p14:creationId xmlns:p14="http://schemas.microsoft.com/office/powerpoint/2010/main" val="300491919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0445BC-3FB2-4126-BBAB-AD30708D63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1537132"/>
            <a:ext cx="10868025" cy="49911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E3D5C1-2803-4353-AEFD-2260A653C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987" y="232207"/>
            <a:ext cx="10868024" cy="130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794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42085-7F03-4124-F4CD-8D8F6F93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02" y="402516"/>
            <a:ext cx="6187976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FAA06-594E-21D3-F09C-C94691F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04" y="1064875"/>
            <a:ext cx="9355991" cy="8998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F348CBD-7B4F-231C-9F0D-ACDC37BEE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4221" y="2728701"/>
            <a:ext cx="3139762" cy="2164614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2C4E8DE-E7A9-EC54-0E40-8E0963CCF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3254" y="2854865"/>
            <a:ext cx="6450167" cy="2038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7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299010D-C882-449C-39C2-945B821D34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9122" y="438518"/>
            <a:ext cx="8654403" cy="65316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C88CCF4-96C9-13DA-9A6F-61709B7687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855" y="1474755"/>
            <a:ext cx="9441525" cy="82990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027C010-93C8-6651-605B-A33A5651A0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570" y="2789855"/>
            <a:ext cx="4671553" cy="26027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DB193B6-AE09-A3E1-92CE-14D3DA011F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1611" y="2687735"/>
            <a:ext cx="4554495" cy="3355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8340"/>
      </p:ext>
    </p:extLst>
  </p:cSld>
  <p:clrMapOvr>
    <a:masterClrMapping/>
  </p:clrMapOvr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9FD31F-C86E-4161-8517-BD94968F4D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1533" y="470100"/>
            <a:ext cx="10328846" cy="5398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2300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E39C0DA-561C-4233-BBAB-0250A9EE9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683" y="726673"/>
            <a:ext cx="10079590" cy="5221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849305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AFCFE2-4C04-4B14-85F7-3AD3433E7E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917" y="557397"/>
            <a:ext cx="1022032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76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403CA5-E350-4917-B8D8-3C639CAB5B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814387"/>
            <a:ext cx="105537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30404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4B88EC-F965-45A8-9D73-349C4A932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044" y="611311"/>
            <a:ext cx="10919282" cy="5576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1772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5FBC5D-354E-4A39-A827-C81198ED99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925" y="700087"/>
            <a:ext cx="10344150" cy="5457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12670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37C517-029C-487C-86DA-F913EE88C8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7725" y="871537"/>
            <a:ext cx="104965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448416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94E09D-8114-4A9B-8284-5EA8022DD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650" y="695325"/>
            <a:ext cx="10172700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5144138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9B9D421-4479-4EAC-A5F6-C905173894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0705" y="511945"/>
            <a:ext cx="10677525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63077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0CD07EF-6C27-41EF-8240-204C8C56C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505" y="501542"/>
            <a:ext cx="10725150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4100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524484-B8AC-381C-69B7-BEA870D917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0750" y="327871"/>
            <a:ext cx="8641946" cy="7264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AC7A88A-64E5-6245-CA71-E3F6F4609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3063" y="1333476"/>
            <a:ext cx="9309415" cy="72648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3E254C-11E8-61E8-7CCE-F76F4A798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395" y="2569130"/>
            <a:ext cx="5977123" cy="198420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CF4637C-19E7-6746-834C-2A2DFED2C7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36813" y="2569130"/>
            <a:ext cx="4469252" cy="3498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651281"/>
      </p:ext>
    </p:extLst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7CBCB6-A867-4651-941A-3C727EFCC9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557212"/>
            <a:ext cx="9991725" cy="5743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5270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6C2416-A69C-4F58-A91A-ED3E69DA04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7" y="733425"/>
            <a:ext cx="9420225" cy="539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94280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0401894-A04E-4568-9663-B381FA86DD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2083" y="768104"/>
            <a:ext cx="9497579" cy="4221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41329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0F493D-8BE1-4771-BFC1-02B7961CAE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0212" y="795337"/>
            <a:ext cx="87915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52508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A6F586-03D5-45AF-997C-426F11FF3A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438150"/>
            <a:ext cx="10010775" cy="598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7725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A20AE-EA43-4B75-A86D-C17E6D50BD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8712" y="928687"/>
            <a:ext cx="99345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22760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15DCE7-6C03-4219-819A-BB57031D8B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113" y="870427"/>
            <a:ext cx="10109586" cy="5119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43191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446D8C-B831-4C6B-8D69-520DD019F8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8300" y="847725"/>
            <a:ext cx="8915400" cy="5162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5293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FE28CB-291E-4712-A767-B3729D85D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587" y="709612"/>
            <a:ext cx="104108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8126446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DA71BE9-F415-4399-B240-B6C68D84EE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6585" y="1390650"/>
            <a:ext cx="8572500" cy="4076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92D8B2B-1D2E-47BD-9CB1-F2A9B18FBF1E}"/>
              </a:ext>
            </a:extLst>
          </p:cNvPr>
          <p:cNvSpPr txBox="1"/>
          <p:nvPr/>
        </p:nvSpPr>
        <p:spPr>
          <a:xfrm>
            <a:off x="8677737" y="3244334"/>
            <a:ext cx="138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PC1 79%</a:t>
            </a:r>
          </a:p>
        </p:txBody>
      </p:sp>
    </p:spTree>
    <p:extLst>
      <p:ext uri="{BB962C8B-B14F-4D97-AF65-F5344CB8AC3E}">
        <p14:creationId xmlns:p14="http://schemas.microsoft.com/office/powerpoint/2010/main" val="3504310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E71FF4F-8238-EB8E-E9EC-5B3BD72FA9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3429" y="259137"/>
            <a:ext cx="8407634" cy="6645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E895A8C-00C1-6E69-A2D1-22EBB0A782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25774" y="1419553"/>
            <a:ext cx="8937306" cy="6645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D5AD5B-6B7F-A364-30A0-79E97826F1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0781" y="2579968"/>
            <a:ext cx="4730381" cy="165612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1B44E0D-22C1-AB6E-A71D-27605BEA94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08633" y="2586723"/>
            <a:ext cx="4432321" cy="336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770063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9B6097-866D-4BB8-B5EF-1E77470FC6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862" y="934930"/>
            <a:ext cx="8839200" cy="4686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7C61DD-07E2-41E1-B6A8-7D2E1A53B82E}"/>
              </a:ext>
            </a:extLst>
          </p:cNvPr>
          <p:cNvSpPr txBox="1"/>
          <p:nvPr/>
        </p:nvSpPr>
        <p:spPr>
          <a:xfrm>
            <a:off x="8469113" y="3093414"/>
            <a:ext cx="138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PC1 79%</a:t>
            </a:r>
          </a:p>
        </p:txBody>
      </p:sp>
    </p:spTree>
    <p:extLst>
      <p:ext uri="{BB962C8B-B14F-4D97-AF65-F5344CB8AC3E}">
        <p14:creationId xmlns:p14="http://schemas.microsoft.com/office/powerpoint/2010/main" val="1210223224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0FF3F3-9FB0-4BDC-AFC3-E62F103303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43" y="1223962"/>
            <a:ext cx="1007745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10576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01CB4-024B-4034-BF3A-9270563AE5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7287" y="647700"/>
            <a:ext cx="9877425" cy="556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443742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AC0DE9-D35B-455F-9076-DA090E69C5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881" y="1013164"/>
            <a:ext cx="7734300" cy="52578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BBF2BBA-BFDB-416C-B78F-B0D8A4F77BBD}"/>
              </a:ext>
            </a:extLst>
          </p:cNvPr>
          <p:cNvSpPr txBox="1"/>
          <p:nvPr/>
        </p:nvSpPr>
        <p:spPr>
          <a:xfrm>
            <a:off x="7696756" y="4130336"/>
            <a:ext cx="13895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PC1 79%</a:t>
            </a:r>
          </a:p>
        </p:txBody>
      </p:sp>
    </p:spTree>
    <p:extLst>
      <p:ext uri="{BB962C8B-B14F-4D97-AF65-F5344CB8AC3E}">
        <p14:creationId xmlns:p14="http://schemas.microsoft.com/office/powerpoint/2010/main" val="4051637285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5BA680C-DFB3-4EE9-B2F7-1CDED8975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1133475"/>
            <a:ext cx="9810750" cy="459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400124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811E114-7EC9-4472-A6DC-1679FF7386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6862" y="1171575"/>
            <a:ext cx="9058275" cy="451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66004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90F08C-09E9-43DE-B125-6CCBABF75C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9737" y="1009650"/>
            <a:ext cx="8772525" cy="483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088441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CFC16D-BDD1-4DB4-BD88-7F72727836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612" y="1000125"/>
            <a:ext cx="10772775" cy="4857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945354"/>
      </p:ext>
    </p:extLst>
  </p:cSld>
  <p:clrMapOvr>
    <a:masterClrMapping/>
  </p:clrMapOvr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DFDB4C-C772-4ED8-88F4-4138A0123A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" y="742950"/>
            <a:ext cx="10782300" cy="537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3020578"/>
      </p:ext>
    </p:extLst>
  </p:cSld>
  <p:clrMapOvr>
    <a:masterClrMapping/>
  </p:clrMapOvr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D2EAE8-734B-449E-B9BE-0F2C3040B1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987" y="862012"/>
            <a:ext cx="10868025" cy="513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9374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271924-E4D9-24E1-7427-F56BAC6D1E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3457" y="369004"/>
            <a:ext cx="7949815" cy="6666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0742BE4-894E-AE64-F852-96393F5410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6201" y="1450183"/>
            <a:ext cx="8756691" cy="8171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34048CB-5CED-2CC9-11CB-154E4C62AA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366" y="2440060"/>
            <a:ext cx="5837388" cy="18520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D37A6B1-5FFE-163C-5D05-4D3628A1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26853" y="2440059"/>
            <a:ext cx="4221538" cy="3363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6342526"/>
      </p:ext>
    </p:extLst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33B5837-4F56-4C97-A0F6-0914CB3ED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7800" y="1462087"/>
            <a:ext cx="9296400" cy="3933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71412"/>
      </p:ext>
    </p:extLst>
  </p:cSld>
  <p:clrMapOvr>
    <a:masterClrMapping/>
  </p:clrMapOvr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32C27D-DEC4-475E-8B5D-0F7BBB9923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1038225"/>
            <a:ext cx="10534650" cy="4781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25550"/>
      </p:ext>
    </p:extLst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48C8B4A-8047-4687-BDA5-83B49569C6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1023937"/>
            <a:ext cx="10629900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852962"/>
      </p:ext>
    </p:extLst>
  </p:cSld>
  <p:clrMapOvr>
    <a:masterClrMapping/>
  </p:clrMapOvr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0CD35-9A2D-4922-AABA-4A408D411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164" y="1060650"/>
            <a:ext cx="9397191" cy="459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13749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8924F86-37BE-4150-AED2-3235E6A6B1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0825" y="1146375"/>
            <a:ext cx="8533299" cy="4011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164195"/>
      </p:ext>
    </p:extLst>
  </p:cSld>
  <p:clrMapOvr>
    <a:masterClrMapping/>
  </p:clrMapOvr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5A45D4F-2C7E-4D8F-8A58-E6D798BAF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504" y="1227338"/>
            <a:ext cx="9233124" cy="4161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6120290"/>
      </p:ext>
    </p:extLst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78B0217-1242-44FF-B1F5-06DF77AE75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373" y="883143"/>
            <a:ext cx="8588462" cy="4692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5086650"/>
      </p:ext>
    </p:extLst>
  </p:cSld>
  <p:clrMapOvr>
    <a:masterClrMapping/>
  </p:clrMapOvr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ECAC60E-B93F-4DBB-B723-7F25DB3A5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552450"/>
            <a:ext cx="114300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3300185"/>
      </p:ext>
    </p:extLst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E0A4BDF-CB12-42E4-B0AF-180050F80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638175"/>
            <a:ext cx="116300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181674"/>
      </p:ext>
    </p:extLst>
  </p:cSld>
  <p:clrMapOvr>
    <a:masterClrMapping/>
  </p:clrMapOvr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9F1DA3B-6377-41CD-9083-9192AEC99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371475"/>
            <a:ext cx="113633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685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E64F3-A177-B155-0864-0B929660FC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9821" y="444039"/>
            <a:ext cx="8574560" cy="66630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A7C72A-81AA-D450-723D-4C13346866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888" y="1701289"/>
            <a:ext cx="4881529" cy="20682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F8A19FA-1DBC-0F65-212C-02BF281F26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0197" y="1701289"/>
            <a:ext cx="4803788" cy="334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6187680"/>
      </p:ext>
    </p:extLst>
  </p:cSld>
  <p:clrMapOvr>
    <a:masterClrMapping/>
  </p:clrMapOvr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F02B1C-EF03-4C97-8230-1FBEAF28BE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187" y="371475"/>
            <a:ext cx="114776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840245"/>
      </p:ext>
    </p:extLst>
  </p:cSld>
  <p:clrMapOvr>
    <a:masterClrMapping/>
  </p:clrMapOvr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92D44FD-E451-41BE-8F3B-D74736456E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423862"/>
            <a:ext cx="11706225" cy="601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020295"/>
      </p:ext>
    </p:extLst>
  </p:cSld>
  <p:clrMapOvr>
    <a:masterClrMapping/>
  </p:clrMapOvr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6704EC-DE69-4D08-B14D-88BDCA7041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175" y="404812"/>
            <a:ext cx="116776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1773456"/>
      </p:ext>
    </p:extLst>
  </p:cSld>
  <p:clrMapOvr>
    <a:masterClrMapping/>
  </p:clrMapOvr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9578C7-7AC9-4B96-BB07-151A2115A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512" y="514350"/>
            <a:ext cx="11610975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57725"/>
      </p:ext>
    </p:extLst>
  </p:cSld>
  <p:clrMapOvr>
    <a:masterClrMapping/>
  </p:clrMapOvr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3335E7-9FCF-48C1-9E35-474006F03D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633412"/>
            <a:ext cx="115347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491301"/>
      </p:ext>
    </p:extLst>
  </p:cSld>
  <p:clrMapOvr>
    <a:masterClrMapping/>
  </p:clrMapOvr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88121E-EC7D-4B94-86BF-67F155A527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433387"/>
            <a:ext cx="11563350" cy="5991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684691"/>
      </p:ext>
    </p:extLst>
  </p:cSld>
  <p:clrMapOvr>
    <a:masterClrMapping/>
  </p:clrMapOvr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FA6AECB-F526-414F-BE62-F39493ADAE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337" y="833437"/>
            <a:ext cx="11363325" cy="5191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809908"/>
      </p:ext>
    </p:extLst>
  </p:cSld>
  <p:clrMapOvr>
    <a:masterClrMapping/>
  </p:clrMapOvr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BAA176F-A75B-4270-A673-AA93D2793F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366712"/>
            <a:ext cx="11430000" cy="6124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016033"/>
      </p:ext>
    </p:extLst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326DCD-1D0E-4ACC-85B2-488EA5AF7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287" y="400050"/>
            <a:ext cx="11401425" cy="605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56134"/>
      </p:ext>
    </p:extLst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64E0F6-DDEA-4150-BD58-14021A14BA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887" y="638175"/>
            <a:ext cx="11706225" cy="558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3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7EDA8C-C4B2-841D-D478-45880CC38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1857" y="501733"/>
            <a:ext cx="8140568" cy="67392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40B400-E7D9-C220-0139-4E4CFF1252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538" y="1772164"/>
            <a:ext cx="5770371" cy="10923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5D54BBA-1AB1-6CDF-8621-8B762B54A8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32140" y="1772164"/>
            <a:ext cx="4787711" cy="361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06431"/>
      </p:ext>
    </p:extLst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E6829B-AB3A-4DFE-A761-5D07C2D1A1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575" y="328612"/>
            <a:ext cx="11372850" cy="6200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177042"/>
      </p:ext>
    </p:extLst>
  </p:cSld>
  <p:clrMapOvr>
    <a:masterClrMapping/>
  </p:clrMapOvr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0E5EA10-7068-47AF-A407-5B5AE562D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404812"/>
            <a:ext cx="1175385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399801"/>
      </p:ext>
    </p:extLst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0E13C8-2CFF-4FB2-9D5E-4D1F13EEE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319087"/>
            <a:ext cx="11534775" cy="6219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396223"/>
      </p:ext>
    </p:extLst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C369138-FE38-4FE6-A331-F1F18BD23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737" y="842962"/>
            <a:ext cx="11820525" cy="517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3619123"/>
      </p:ext>
    </p:extLst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04AA306-6E63-4DD6-80CB-A6745AAE50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150" y="390525"/>
            <a:ext cx="11315700" cy="607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752811"/>
      </p:ext>
    </p:extLst>
  </p:cSld>
  <p:clrMapOvr>
    <a:masterClrMapping/>
  </p:clrMapOvr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A06E7B8-881D-4858-9AD1-9FAAF21E82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623887"/>
            <a:ext cx="11344275" cy="5610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819437"/>
      </p:ext>
    </p:extLst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754D210-034F-4F91-B384-B4223BD72F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590550"/>
            <a:ext cx="11468100" cy="567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933610"/>
      </p:ext>
    </p:extLst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C47898-DC1E-4648-834D-87F6F25AD1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323850"/>
            <a:ext cx="11420475" cy="621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371480"/>
      </p:ext>
    </p:extLst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CB33AAE-0A1D-481D-87B9-F196C48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361950"/>
            <a:ext cx="116967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37715"/>
      </p:ext>
    </p:extLst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0E615B-F561-476B-8EC6-E1BBD7E80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22" y="457581"/>
            <a:ext cx="11535156" cy="5712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7331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97EF0E-C83A-3539-0E22-38B4C91B95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2970" y="318931"/>
            <a:ext cx="8059104" cy="65145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C4AE82F-91CB-A4B3-7579-EBFDA59A4E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256" y="1556684"/>
            <a:ext cx="5599744" cy="16810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BBC947-AE85-6C09-54E7-D54C29AA9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549" y="1556684"/>
            <a:ext cx="4980035" cy="3799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3070150"/>
      </p:ext>
    </p:extLst>
  </p:cSld>
  <p:clrMapOvr>
    <a:masterClrMapping/>
  </p:clrMapOvr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3F3D2F-EF4B-480A-907F-6783B04F60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087" y="447675"/>
            <a:ext cx="11553825" cy="5962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838963"/>
      </p:ext>
    </p:extLst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82D61A2-5945-4285-A3E6-097FEC909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404812"/>
            <a:ext cx="116967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130547"/>
      </p:ext>
    </p:extLst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B7CF3C6-1B10-46D7-BBC1-9C663F893A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552450"/>
            <a:ext cx="11849100" cy="575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584253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915ED00-C621-4C64-BD10-3610E202EF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075" y="766762"/>
            <a:ext cx="1175385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0507472"/>
      </p:ext>
    </p:extLst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18F478-6C5B-477B-A851-7035A794B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404812"/>
            <a:ext cx="11582400" cy="604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147753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94A9A10-EB04-4C3F-B3F9-9BD4262D4A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361950"/>
            <a:ext cx="11506200" cy="613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57551"/>
      </p:ext>
    </p:extLst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079BF1-4908-411F-AC41-4B3FB6F49A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6712" y="985837"/>
            <a:ext cx="11458575" cy="488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545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7A10A3E-2272-FE3E-1904-F47A10DDF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49744" y="296459"/>
            <a:ext cx="8389560" cy="70191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8A03F22-745E-5403-70E9-4E952F5D39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797" y="1691489"/>
            <a:ext cx="5648495" cy="259126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272BA2-5D6C-2D39-1EB2-6D0247B46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89144" y="1691489"/>
            <a:ext cx="5021153" cy="373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3139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83A693-004E-03A4-F1F5-C4AD07DF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6215" y="477551"/>
            <a:ext cx="7889486" cy="63279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F10B7C-678C-689C-C6F8-4E4AA0DFF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528" y="1842123"/>
            <a:ext cx="6055851" cy="189012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3DAF006-7FAB-913D-C438-0074E894FB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1297" y="1842122"/>
            <a:ext cx="4847762" cy="37095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729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A8EBD6D-B056-3221-0F3B-AED67539DB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7112" y="511063"/>
            <a:ext cx="7438675" cy="5992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918EB5F-9D06-EDF2-006D-CC9119225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886" y="1700992"/>
            <a:ext cx="6342912" cy="21058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196F0A-AF39-7B2F-C834-A09D5D224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1587" y="1700991"/>
            <a:ext cx="4922912" cy="3804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093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1642085-7F03-4124-F4CD-8D8F6F931A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4102" y="402516"/>
            <a:ext cx="6187976" cy="51058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AFAA06-594E-21D3-F09C-C94691F0F2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004" y="1064875"/>
            <a:ext cx="9355991" cy="8998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349E1E0-81B1-F8CC-D9EC-A75B5E8D61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659" y="2784685"/>
            <a:ext cx="3300834" cy="232323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D4D7D41-8676-73C5-266E-7D3EC84C72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6118" y="2784685"/>
            <a:ext cx="6565550" cy="2253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04171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C0F019E-36D9-D18C-C90D-33103E71AE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3" y="396220"/>
            <a:ext cx="81343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16503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71AA521-3803-4026-BEA2-B68B3E9AE2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09787" y="923925"/>
            <a:ext cx="7972425" cy="50101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8E2048-D930-48C8-AB31-35EF0B95C5D7}"/>
              </a:ext>
            </a:extLst>
          </p:cNvPr>
          <p:cNvSpPr txBox="1"/>
          <p:nvPr/>
        </p:nvSpPr>
        <p:spPr>
          <a:xfrm>
            <a:off x="2617155" y="2151449"/>
            <a:ext cx="6145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the Data to another straight Line</a:t>
            </a:r>
          </a:p>
        </p:txBody>
      </p:sp>
    </p:spTree>
    <p:extLst>
      <p:ext uri="{BB962C8B-B14F-4D97-AF65-F5344CB8AC3E}">
        <p14:creationId xmlns:p14="http://schemas.microsoft.com/office/powerpoint/2010/main" val="74260178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60C766-0D0A-44C5-88A0-4B9207AC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17933" y="1066800"/>
            <a:ext cx="8201025" cy="47244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4B08B37-9426-4CB7-8CFA-BC8F39028AEA}"/>
              </a:ext>
            </a:extLst>
          </p:cNvPr>
          <p:cNvSpPr txBox="1"/>
          <p:nvPr/>
        </p:nvSpPr>
        <p:spPr>
          <a:xfrm>
            <a:off x="2617155" y="2151449"/>
            <a:ext cx="61451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Which Line is better</a:t>
            </a:r>
          </a:p>
        </p:txBody>
      </p:sp>
    </p:spTree>
    <p:extLst>
      <p:ext uri="{BB962C8B-B14F-4D97-AF65-F5344CB8AC3E}">
        <p14:creationId xmlns:p14="http://schemas.microsoft.com/office/powerpoint/2010/main" val="423930042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8D5A50-B11E-4F7F-A131-4258EB595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6220" y="862012"/>
            <a:ext cx="8048625" cy="51339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A3D1D78-48B2-4F3D-89D5-5A5BA9738B32}"/>
              </a:ext>
            </a:extLst>
          </p:cNvPr>
          <p:cNvSpPr txBox="1"/>
          <p:nvPr/>
        </p:nvSpPr>
        <p:spPr>
          <a:xfrm>
            <a:off x="5913731" y="3713919"/>
            <a:ext cx="33634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Right side line is better, since data is more spread here</a:t>
            </a:r>
          </a:p>
        </p:txBody>
      </p:sp>
    </p:spTree>
    <p:extLst>
      <p:ext uri="{BB962C8B-B14F-4D97-AF65-F5344CB8AC3E}">
        <p14:creationId xmlns:p14="http://schemas.microsoft.com/office/powerpoint/2010/main" val="313710923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EE1D59-2F24-4DB8-A0EA-4D706CF29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9447" y="933912"/>
            <a:ext cx="8343900" cy="523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347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6720D2E-8CE4-4A13-AFD6-802734501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2520" y="909637"/>
            <a:ext cx="9391650" cy="5038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53583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35B57A9-1842-4110-9389-1FA279347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709612"/>
            <a:ext cx="10258425" cy="5438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87499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08A1BC-8103-4B56-AA6D-0C2BDAAF9D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627" y="664392"/>
            <a:ext cx="10725150" cy="57245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F8AE882-11BF-465B-9BEE-17FB7BDEF17C}"/>
              </a:ext>
            </a:extLst>
          </p:cNvPr>
          <p:cNvSpPr txBox="1"/>
          <p:nvPr/>
        </p:nvSpPr>
        <p:spPr>
          <a:xfrm>
            <a:off x="2549093" y="1396847"/>
            <a:ext cx="786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straight created below is the line with Best projection</a:t>
            </a:r>
          </a:p>
        </p:txBody>
      </p:sp>
    </p:spTree>
    <p:extLst>
      <p:ext uri="{BB962C8B-B14F-4D97-AF65-F5344CB8AC3E}">
        <p14:creationId xmlns:p14="http://schemas.microsoft.com/office/powerpoint/2010/main" val="27780872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954B6EC-22A2-4A39-996C-24A097964D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62" y="766762"/>
            <a:ext cx="10277475" cy="53244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C3E83-7198-4EB0-89D2-174620CC5B1D}"/>
              </a:ext>
            </a:extLst>
          </p:cNvPr>
          <p:cNvSpPr txBox="1"/>
          <p:nvPr/>
        </p:nvSpPr>
        <p:spPr>
          <a:xfrm>
            <a:off x="2549093" y="1396847"/>
            <a:ext cx="78644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each house to straight line</a:t>
            </a:r>
          </a:p>
        </p:txBody>
      </p:sp>
    </p:spTree>
    <p:extLst>
      <p:ext uri="{BB962C8B-B14F-4D97-AF65-F5344CB8AC3E}">
        <p14:creationId xmlns:p14="http://schemas.microsoft.com/office/powerpoint/2010/main" val="500442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E5E9340-533C-44B0-A665-E223DFFB26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962" y="971550"/>
            <a:ext cx="10506075" cy="49149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B86DE2-7E21-4070-A43A-C3DB63E44CC8}"/>
              </a:ext>
            </a:extLst>
          </p:cNvPr>
          <p:cNvSpPr txBox="1"/>
          <p:nvPr/>
        </p:nvSpPr>
        <p:spPr>
          <a:xfrm>
            <a:off x="2549093" y="1396847"/>
            <a:ext cx="78644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Since the data is one dimensional Rotate the line as mentioned below </a:t>
            </a:r>
          </a:p>
        </p:txBody>
      </p:sp>
    </p:spTree>
    <p:extLst>
      <p:ext uri="{BB962C8B-B14F-4D97-AF65-F5344CB8AC3E}">
        <p14:creationId xmlns:p14="http://schemas.microsoft.com/office/powerpoint/2010/main" val="46181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0384242-CD54-985E-AD0A-E13D6DAF3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8684" y="422477"/>
            <a:ext cx="7388741" cy="60519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25CBBB-6143-5C15-19F4-D664B6F3D4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0473" y="1510759"/>
            <a:ext cx="5290260" cy="78457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5C6DC2E-F86A-30A1-35C1-DEB6B585FE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516" y="2295331"/>
            <a:ext cx="4872711" cy="70912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F571EA8-2A68-817C-B806-E7E236814D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3004457"/>
            <a:ext cx="5269351" cy="70912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E0A8FF0-B3FE-A964-FC28-4244068D4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7515" y="3684291"/>
            <a:ext cx="4872711" cy="70912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8C7A53C-4CEF-43E9-F07B-51116A9384D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00404" y="4506687"/>
            <a:ext cx="5264945" cy="70912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656E016-3A0A-2F38-0CC9-E873F04ABC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80257" y="5276462"/>
            <a:ext cx="4889970" cy="63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0256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F6788F5C-731C-49E0-890F-50A63B018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25" y="563119"/>
            <a:ext cx="11182350" cy="51339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B1F2ED6-528B-4F1A-B212-ACFF7295C412}"/>
              </a:ext>
            </a:extLst>
          </p:cNvPr>
          <p:cNvSpPr txBox="1"/>
          <p:nvPr/>
        </p:nvSpPr>
        <p:spPr>
          <a:xfrm>
            <a:off x="3160450" y="687406"/>
            <a:ext cx="4989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Now the Data become more simpler </a:t>
            </a:r>
          </a:p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6748504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7FE0944-9D6F-441F-9BBA-67193FF8E9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840" y="586619"/>
            <a:ext cx="8763000" cy="5400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0702F7-D3E2-40B7-B743-95A157CBCAA7}"/>
              </a:ext>
            </a:extLst>
          </p:cNvPr>
          <p:cNvSpPr txBox="1"/>
          <p:nvPr/>
        </p:nvSpPr>
        <p:spPr>
          <a:xfrm>
            <a:off x="2991774" y="1717216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Mean of Three Points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5051555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BAD8D35-5914-4688-8E76-D2C78FC92D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642937"/>
            <a:ext cx="9906000" cy="5572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459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C4AA74-CF42-4063-B460-C3EBF1632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1125" y="804862"/>
            <a:ext cx="9429750" cy="5248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907D7E8-DBFE-4713-94A0-0C4B45EBE4A3}"/>
              </a:ext>
            </a:extLst>
          </p:cNvPr>
          <p:cNvSpPr txBox="1"/>
          <p:nvPr/>
        </p:nvSpPr>
        <p:spPr>
          <a:xfrm>
            <a:off x="3601374" y="2134466"/>
            <a:ext cx="4989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Mean Variance of Three Points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78084379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4617C8-7A79-4B49-9250-D944378CD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611" y="852487"/>
            <a:ext cx="8077200" cy="5153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7F71DF-DC49-4FED-A31D-470625285780}"/>
              </a:ext>
            </a:extLst>
          </p:cNvPr>
          <p:cNvSpPr txBox="1"/>
          <p:nvPr/>
        </p:nvSpPr>
        <p:spPr>
          <a:xfrm>
            <a:off x="1961965" y="1797115"/>
            <a:ext cx="67559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18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Variance of 2D Data 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Project the Data to X –Axis gives </a:t>
            </a:r>
            <a:r>
              <a:rPr lang="en-I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X- Variance </a:t>
            </a:r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and Project the Data to Y axis gives </a:t>
            </a:r>
            <a:r>
              <a:rPr lang="en-IN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Y-Variance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as mentioned below</a:t>
            </a:r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17749731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6D0FA91-2C14-41CB-A3E2-539A9E9CF7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143" y="819150"/>
            <a:ext cx="10534650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BA6C986-CDDE-4992-A73D-93AC5D6D2B52}"/>
              </a:ext>
            </a:extLst>
          </p:cNvPr>
          <p:cNvSpPr txBox="1"/>
          <p:nvPr/>
        </p:nvSpPr>
        <p:spPr>
          <a:xfrm>
            <a:off x="2112885" y="3357978"/>
            <a:ext cx="81585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 Above data set has same X-Variance and Y –Variance. Even though the  data is different.</a:t>
            </a:r>
          </a:p>
        </p:txBody>
      </p:sp>
    </p:spTree>
    <p:extLst>
      <p:ext uri="{BB962C8B-B14F-4D97-AF65-F5344CB8AC3E}">
        <p14:creationId xmlns:p14="http://schemas.microsoft.com/office/powerpoint/2010/main" val="109232571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6C2177-3AFB-4AEC-B1C3-DAB426951F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512" y="1243290"/>
            <a:ext cx="5440995" cy="51339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6AC250D-EADF-43ED-AC8D-FD50516DB7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5386" y="1243290"/>
            <a:ext cx="5042517" cy="51958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3E3F621-A62E-406D-AD13-F634BC605884}"/>
              </a:ext>
            </a:extLst>
          </p:cNvPr>
          <p:cNvSpPr txBox="1"/>
          <p:nvPr/>
        </p:nvSpPr>
        <p:spPr>
          <a:xfrm>
            <a:off x="1402671" y="613900"/>
            <a:ext cx="8158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This is case Covariance tells how both the set of data are different</a:t>
            </a:r>
          </a:p>
        </p:txBody>
      </p:sp>
    </p:spTree>
    <p:extLst>
      <p:ext uri="{BB962C8B-B14F-4D97-AF65-F5344CB8AC3E}">
        <p14:creationId xmlns:p14="http://schemas.microsoft.com/office/powerpoint/2010/main" val="366930960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EA30FA8-ED23-44EC-85F7-C80DAE696D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512" y="633412"/>
            <a:ext cx="10848975" cy="559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91744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63258C9-9C2C-4257-8630-BE66272CF1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6275" y="215468"/>
            <a:ext cx="10839450" cy="5219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04CA23A-5FB7-4972-8F82-E40FAAD45872}"/>
              </a:ext>
            </a:extLst>
          </p:cNvPr>
          <p:cNvSpPr txBox="1"/>
          <p:nvPr/>
        </p:nvSpPr>
        <p:spPr>
          <a:xfrm>
            <a:off x="942391" y="5448014"/>
            <a:ext cx="104689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points on left side are negatively co related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 – increases , Y –Decreases </a:t>
            </a:r>
          </a:p>
          <a:p>
            <a:pPr algn="ctr"/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points of right side are positively co related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ie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X – increases , Y –Increases</a:t>
            </a:r>
          </a:p>
        </p:txBody>
      </p:sp>
    </p:spTree>
    <p:extLst>
      <p:ext uri="{BB962C8B-B14F-4D97-AF65-F5344CB8AC3E}">
        <p14:creationId xmlns:p14="http://schemas.microsoft.com/office/powerpoint/2010/main" val="413751862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885E278-AA27-467E-AC77-88F9706105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5531" y="723900"/>
            <a:ext cx="9582150" cy="54102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411DAB5-7158-4E09-81A7-EC901B522381}"/>
              </a:ext>
            </a:extLst>
          </p:cNvPr>
          <p:cNvSpPr txBox="1"/>
          <p:nvPr/>
        </p:nvSpPr>
        <p:spPr>
          <a:xfrm>
            <a:off x="1515121" y="4084283"/>
            <a:ext cx="8019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Covariance of above data set: Sum of product of co-ordinates/</a:t>
            </a:r>
          </a:p>
          <a:p>
            <a:pPr algn="ctr"/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Total number of Points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3772B8F-6E56-4B7D-86B3-60C5D6826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3473" y="1722083"/>
            <a:ext cx="4981575" cy="236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131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874" y="2322576"/>
            <a:ext cx="9944926" cy="1901952"/>
          </a:xfrm>
        </p:spPr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PRINCIPAL COMPONENT ANALYSIS (PCA)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16578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8801F62-D65B-483B-BFB9-7BBEFAF184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9150" y="676275"/>
            <a:ext cx="10553700" cy="550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506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600B86-A82C-4362-BABB-4101C7B41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79" y="1441003"/>
            <a:ext cx="10944225" cy="507682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053EE1C-909E-4D32-9487-B4F12F474DF1}"/>
              </a:ext>
            </a:extLst>
          </p:cNvPr>
          <p:cNvSpPr txBox="1"/>
          <p:nvPr/>
        </p:nvSpPr>
        <p:spPr>
          <a:xfrm>
            <a:off x="548683" y="340172"/>
            <a:ext cx="1047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to Implement PCA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 Specify the co –ordinates as mentioned below </a:t>
            </a:r>
          </a:p>
        </p:txBody>
      </p:sp>
    </p:spTree>
    <p:extLst>
      <p:ext uri="{BB962C8B-B14F-4D97-AF65-F5344CB8AC3E}">
        <p14:creationId xmlns:p14="http://schemas.microsoft.com/office/powerpoint/2010/main" val="21690145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E635697-5CD1-4FD8-99D6-8B87AC1DAB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273" y="1355278"/>
            <a:ext cx="10382250" cy="5162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53D2BCA-B6A8-4CC4-B89D-4B515706F280}"/>
              </a:ext>
            </a:extLst>
          </p:cNvPr>
          <p:cNvSpPr txBox="1"/>
          <p:nvPr/>
        </p:nvSpPr>
        <p:spPr>
          <a:xfrm>
            <a:off x="548683" y="340172"/>
            <a:ext cx="104732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Steps to Implement PCA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 Centre the Data Points : Average of co –ordinates in the X and Y Direction</a:t>
            </a:r>
          </a:p>
        </p:txBody>
      </p:sp>
    </p:spTree>
    <p:extLst>
      <p:ext uri="{BB962C8B-B14F-4D97-AF65-F5344CB8AC3E}">
        <p14:creationId xmlns:p14="http://schemas.microsoft.com/office/powerpoint/2010/main" val="281947644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AB505EE-E8F6-4358-8304-FB0E2DABA3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581" y="700087"/>
            <a:ext cx="10544175" cy="545782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E2CA44-E5E0-4603-A8CA-1FE3BCD6C936}"/>
              </a:ext>
            </a:extLst>
          </p:cNvPr>
          <p:cNvSpPr txBox="1"/>
          <p:nvPr/>
        </p:nvSpPr>
        <p:spPr>
          <a:xfrm>
            <a:off x="4909351" y="4296792"/>
            <a:ext cx="578824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Var(X) : Variance in the horizontal axis – X – Axis </a:t>
            </a:r>
          </a:p>
          <a:p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Var(Y) : Variance in the vertical axis - Y– Axis </a:t>
            </a:r>
          </a:p>
          <a:p>
            <a:r>
              <a:rPr lang="en-IN" sz="2000" dirty="0" err="1">
                <a:latin typeface="Calibri" panose="020F0502020204030204" pitchFamily="34" charset="0"/>
                <a:cs typeface="Calibri" panose="020F0502020204030204" pitchFamily="34" charset="0"/>
              </a:rPr>
              <a:t>Cov</a:t>
            </a:r>
            <a:r>
              <a:rPr lang="en-IN" sz="2000" dirty="0">
                <a:latin typeface="Calibri" panose="020F0502020204030204" pitchFamily="34" charset="0"/>
                <a:cs typeface="Calibri" panose="020F0502020204030204" pitchFamily="34" charset="0"/>
              </a:rPr>
              <a:t>(X,Y) : This need to place two times </a:t>
            </a:r>
          </a:p>
          <a:p>
            <a:endParaRPr lang="en-IN" sz="20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70954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5FB8099-C772-46FD-A641-546DEC019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747712"/>
            <a:ext cx="10658475" cy="53625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2CE841E-5FD0-4EB5-9166-36A1DE1FB7D4}"/>
              </a:ext>
            </a:extLst>
          </p:cNvPr>
          <p:cNvSpPr txBox="1"/>
          <p:nvPr/>
        </p:nvSpPr>
        <p:spPr>
          <a:xfrm>
            <a:off x="915879" y="5186957"/>
            <a:ext cx="1036024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Populate Covariance Matrix , These Values might not be very accurate. As per the data X- Variance is more and Y-Variance is less. The covariance looks positive, Since it is an increase in trend</a:t>
            </a:r>
          </a:p>
        </p:txBody>
      </p:sp>
    </p:spTree>
    <p:extLst>
      <p:ext uri="{BB962C8B-B14F-4D97-AF65-F5344CB8AC3E}">
        <p14:creationId xmlns:p14="http://schemas.microsoft.com/office/powerpoint/2010/main" val="13879819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E97FC5-C5B1-405B-9E1B-1C3300D977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542925"/>
            <a:ext cx="105346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808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6E97D-36CA-4B2B-B908-FC3113995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975" y="762000"/>
            <a:ext cx="11068050" cy="533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3559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2949702-08C1-4E0C-AA2E-16A8F4536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562" y="409575"/>
            <a:ext cx="10810875" cy="603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73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63EAD1-4858-4818-9C8B-F4134BF54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500" y="581025"/>
            <a:ext cx="11049000" cy="5695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0861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8894ED-9C3D-4A1F-9C98-37B5D441AF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418" y="790343"/>
            <a:ext cx="10677525" cy="5153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0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6A07F2-BBA2-9740-84B8-76AEEABFF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8351" y="352770"/>
            <a:ext cx="7735380" cy="62873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BD32E36-7040-CF33-EDED-AA40C43B9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4596" y="1431523"/>
            <a:ext cx="10262807" cy="88247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1F54ADD-C015-1447-F137-6F3007A389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2600" y="2764008"/>
            <a:ext cx="9700909" cy="3016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11053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C668BB6-B290-4AB3-A623-81F80D753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143" y="776287"/>
            <a:ext cx="10506075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951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A1CADDD-F700-4B99-AB3D-F6C968A145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225" y="790575"/>
            <a:ext cx="10877550" cy="5276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64262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FD0AC2-1F7E-479D-AF79-5FC50B7756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357187"/>
            <a:ext cx="10972800" cy="614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06765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F97CA9D-39A8-4A39-9F4A-C3602C4599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814387"/>
            <a:ext cx="9105900" cy="522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700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2528A-5D1D-43EC-948E-99552334D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76" y="609600"/>
            <a:ext cx="11144250" cy="563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1672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C1B190-6CB3-4E54-92B6-07A8030CD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337" y="728662"/>
            <a:ext cx="10601325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30559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7A31A0D-24E7-49B0-8C11-117AFD97B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685800"/>
            <a:ext cx="1068705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1968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D50C45-3804-4BB0-8778-E2E0013930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776287"/>
            <a:ext cx="10363200" cy="530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0922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6C9F27-FF7E-4E83-8FDD-3402E1CC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087" y="371475"/>
            <a:ext cx="10791825" cy="611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56784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03E5C82-1938-4608-A5BE-3A93B0097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84" y="336748"/>
            <a:ext cx="10677525" cy="54387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EEE4D65-EAC0-49CD-857A-70662C128C4F}"/>
              </a:ext>
            </a:extLst>
          </p:cNvPr>
          <p:cNvSpPr txBox="1"/>
          <p:nvPr/>
        </p:nvSpPr>
        <p:spPr>
          <a:xfrm>
            <a:off x="490584" y="5775523"/>
            <a:ext cx="106709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latin typeface="Verdana" panose="020B0604030504040204" pitchFamily="34" charset="0"/>
                <a:ea typeface="Verdana" panose="020B0604030504040204" pitchFamily="34" charset="0"/>
              </a:rPr>
              <a:t>Since there are two Eigen values consider the one with Maximum Value and project all the data to the line which is related to the highest Eigen Value.</a:t>
            </a:r>
          </a:p>
        </p:txBody>
      </p:sp>
    </p:spTree>
    <p:extLst>
      <p:ext uri="{BB962C8B-B14F-4D97-AF65-F5344CB8AC3E}">
        <p14:creationId xmlns:p14="http://schemas.microsoft.com/office/powerpoint/2010/main" val="21243958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6733-349F-DB12-368C-45775D81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0E5E23A-9C34-B69D-D46A-D23EC41D71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4" y="1995015"/>
            <a:ext cx="5018278" cy="413594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18924-101F-2E57-4A75-AFF021D8FE5D}"/>
              </a:ext>
            </a:extLst>
          </p:cNvPr>
          <p:cNvSpPr txBox="1"/>
          <p:nvPr/>
        </p:nvSpPr>
        <p:spPr>
          <a:xfrm>
            <a:off x="2360645" y="1302300"/>
            <a:ext cx="711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PCA find the best projection of the Data Points </a:t>
            </a:r>
          </a:p>
        </p:txBody>
      </p:sp>
    </p:spTree>
    <p:extLst>
      <p:ext uri="{BB962C8B-B14F-4D97-AF65-F5344CB8AC3E}">
        <p14:creationId xmlns:p14="http://schemas.microsoft.com/office/powerpoint/2010/main" val="2159590968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03E2FC-E032-409A-AFD7-70289AF7C2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762" y="766762"/>
            <a:ext cx="106584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07004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1ECDA8-3040-4FAF-92EE-3A371132C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679" y="357187"/>
            <a:ext cx="10810875" cy="61436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2C41E80-237C-4A67-8AAF-6E828306AC42}"/>
              </a:ext>
            </a:extLst>
          </p:cNvPr>
          <p:cNvSpPr txBox="1"/>
          <p:nvPr/>
        </p:nvSpPr>
        <p:spPr>
          <a:xfrm>
            <a:off x="6640497" y="3076711"/>
            <a:ext cx="413930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There are five Eigen Values and five Eigen Vectors, from this need to consider, how many Eigen Values and Eigen vectors needs to consider to create PCA .</a:t>
            </a:r>
          </a:p>
          <a:p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Example we are taking only two </a:t>
            </a:r>
          </a:p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Eigen Values and Eigen vectors</a:t>
            </a:r>
          </a:p>
        </p:txBody>
      </p:sp>
    </p:spTree>
    <p:extLst>
      <p:ext uri="{BB962C8B-B14F-4D97-AF65-F5344CB8AC3E}">
        <p14:creationId xmlns:p14="http://schemas.microsoft.com/office/powerpoint/2010/main" val="290185587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181158F1-B855-4B86-AA26-F30D999ADE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376237"/>
            <a:ext cx="10706100" cy="61055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DD52B18-B38B-4B13-86C9-F9F54472243E}"/>
              </a:ext>
            </a:extLst>
          </p:cNvPr>
          <p:cNvSpPr txBox="1"/>
          <p:nvPr/>
        </p:nvSpPr>
        <p:spPr>
          <a:xfrm>
            <a:off x="6835805" y="3946723"/>
            <a:ext cx="413930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Considering two Eigen Values and  Eigen Vectors, project all the data to two lines.</a:t>
            </a:r>
          </a:p>
        </p:txBody>
      </p:sp>
    </p:spTree>
    <p:extLst>
      <p:ext uri="{BB962C8B-B14F-4D97-AF65-F5344CB8AC3E}">
        <p14:creationId xmlns:p14="http://schemas.microsoft.com/office/powerpoint/2010/main" val="275751700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AAD2648-00F2-45A2-93EC-40197E7FC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925" y="304800"/>
            <a:ext cx="11106150" cy="624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4271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47D21A-E6E4-492C-85E7-6C9D637A12FF}"/>
              </a:ext>
            </a:extLst>
          </p:cNvPr>
          <p:cNvSpPr txBox="1"/>
          <p:nvPr/>
        </p:nvSpPr>
        <p:spPr>
          <a:xfrm>
            <a:off x="3027285" y="1855434"/>
            <a:ext cx="578824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4400" dirty="0"/>
              <a:t>PCA EXAMPLE -2 </a:t>
            </a:r>
          </a:p>
        </p:txBody>
      </p:sp>
    </p:spTree>
    <p:extLst>
      <p:ext uri="{BB962C8B-B14F-4D97-AF65-F5344CB8AC3E}">
        <p14:creationId xmlns:p14="http://schemas.microsoft.com/office/powerpoint/2010/main" val="142102348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EF2599B-06AB-4A3D-B180-F215C55D6D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412" y="1733550"/>
            <a:ext cx="10163175" cy="339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589821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0696C8-47BB-48C9-82E5-5609CFE832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39" y="342900"/>
            <a:ext cx="8848724" cy="275619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E4EA37-B74D-46C2-9799-0A57004668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839" y="3242569"/>
            <a:ext cx="8848725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72289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81BCCEE-E285-4A1C-8437-C6CF927FBC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719262"/>
            <a:ext cx="11163300" cy="3419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72792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F369ED-13D3-4F83-AE23-E1D8A2A4C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025" y="1790700"/>
            <a:ext cx="1102995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57619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DB596F-2BA8-4D7E-B3B1-E592A7B115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475" y="1157287"/>
            <a:ext cx="11449050" cy="4543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77238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6733-349F-DB12-368C-45775D81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18924-101F-2E57-4A75-AFF021D8FE5D}"/>
              </a:ext>
            </a:extLst>
          </p:cNvPr>
          <p:cNvSpPr txBox="1"/>
          <p:nvPr/>
        </p:nvSpPr>
        <p:spPr>
          <a:xfrm>
            <a:off x="2360645" y="1302300"/>
            <a:ext cx="711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PCA find the best projection of the Data Points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FCC1AB-358B-EEF9-3208-CB75EBA36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5" y="1983155"/>
            <a:ext cx="5379586" cy="438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0390941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30BF26-E93E-43A2-84A1-4AB93F9778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" y="966787"/>
            <a:ext cx="11506200" cy="492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70555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293885-8CA5-48CD-B84E-6E56770EE5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143000"/>
            <a:ext cx="1121092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7481131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25B6E87-8C89-4123-9C43-91E2EAA960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737" y="1123950"/>
            <a:ext cx="11058525" cy="461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6850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86471EA-6922-42AD-816D-4C3A739338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652587"/>
            <a:ext cx="10010775" cy="3552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599659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FEA800-91A3-4A2A-9ACF-9B8B3045AA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37" y="695325"/>
            <a:ext cx="10906125" cy="546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760612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1ADFEB-5FF2-4605-82C9-A139B40AB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537" y="1247775"/>
            <a:ext cx="11210925" cy="436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052898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A9B0AF-733C-4992-8BA8-1A307E61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0062" y="442912"/>
            <a:ext cx="11191875" cy="597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578788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529046A-B3E2-43DB-9007-8E6BE1D9FC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700" y="804862"/>
            <a:ext cx="10896600" cy="5248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1798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E27E9D-9D8F-4CD6-AB49-8AC1F16EA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962" y="890587"/>
            <a:ext cx="11268075" cy="507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6972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B897A8-8846-428D-83FC-6AF00C9869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204" y="457200"/>
            <a:ext cx="11247591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63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5F6733-349F-DB12-368C-45775D8111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1967" y="361905"/>
            <a:ext cx="7640116" cy="6477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A18924-101F-2E57-4A75-AFF021D8FE5D}"/>
              </a:ext>
            </a:extLst>
          </p:cNvPr>
          <p:cNvSpPr txBox="1"/>
          <p:nvPr/>
        </p:nvSpPr>
        <p:spPr>
          <a:xfrm>
            <a:off x="2360645" y="1302300"/>
            <a:ext cx="71192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PCA find the best projection of the Data Points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729E41-3203-A55D-CE55-AF1A4014C4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7529" y="1763965"/>
            <a:ext cx="5307189" cy="4516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072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A477D5-DAD7-487F-A201-75870B3A1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412" y="795337"/>
            <a:ext cx="10925175" cy="5267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89285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8E0112-8C59-4A37-8011-405D7C7C7E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2487" y="1114425"/>
            <a:ext cx="10487025" cy="462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7101894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38D17A-803D-4921-9D1D-F6441C7876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600" y="900112"/>
            <a:ext cx="11184800" cy="505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501070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8F6C1B6-854B-43BB-8C21-545A351D3B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5724" y="495300"/>
            <a:ext cx="10944456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62444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77AD193-276C-42BC-9189-2744C754B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862" y="933450"/>
            <a:ext cx="11344275" cy="499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9989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3D5660E-EDEC-4C08-A86A-6D0F9A650D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675" y="904875"/>
            <a:ext cx="1129665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19043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335492-5782-4CBD-9754-80EA3F4E6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" y="885825"/>
            <a:ext cx="1141095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1136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EC915B-49BC-459B-B611-9D404487DF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950" y="1524000"/>
            <a:ext cx="107061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784247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6CB605-F756-4BC3-B130-7D7D686532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762" y="1109662"/>
            <a:ext cx="11420475" cy="4638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2133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3C43DC6-9674-4F41-A8CD-427B5925F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012" y="928687"/>
            <a:ext cx="11229975" cy="500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126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{0CBD495F-6F60-4A28-86A3-313002760B2E}tf11429527_win32</Template>
  <TotalTime>608</TotalTime>
  <Words>480</Words>
  <Application>Microsoft Office PowerPoint</Application>
  <PresentationFormat>Widescreen</PresentationFormat>
  <Paragraphs>51</Paragraphs>
  <Slides>266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266</vt:i4>
      </vt:variant>
    </vt:vector>
  </HeadingPairs>
  <TitlesOfParts>
    <vt:vector size="274" baseType="lpstr">
      <vt:lpstr>Arial</vt:lpstr>
      <vt:lpstr>Arial Rounded MT Bold</vt:lpstr>
      <vt:lpstr>Calibri</vt:lpstr>
      <vt:lpstr>Century Gothic</vt:lpstr>
      <vt:lpstr>Karla</vt:lpstr>
      <vt:lpstr>Univers Condensed Light</vt:lpstr>
      <vt:lpstr>Verdana</vt:lpstr>
      <vt:lpstr>Office Theme</vt:lpstr>
      <vt:lpstr>Dimensionality Reduction</vt:lpstr>
      <vt:lpstr>PowerPoint Presentation</vt:lpstr>
      <vt:lpstr>PowerPoint Presentation</vt:lpstr>
      <vt:lpstr>PowerPoint Presentation</vt:lpstr>
      <vt:lpstr>PRINCIPAL COMPONENT ANALYSIS (PCA)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 </dc:title>
  <dc:creator>Noble Xavier</dc:creator>
  <cp:lastModifiedBy>Noble Xavier</cp:lastModifiedBy>
  <cp:revision>139</cp:revision>
  <dcterms:created xsi:type="dcterms:W3CDTF">2023-08-11T17:08:08Z</dcterms:created>
  <dcterms:modified xsi:type="dcterms:W3CDTF">2024-04-07T17:50:13Z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